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3.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4.xml" ContentType="application/vnd.openxmlformats-officedocument.presentationml.tag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5.xml" ContentType="application/vnd.openxmlformats-officedocument.presentationml.tags+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6.xml" ContentType="application/vnd.openxmlformats-officedocument.presentationml.tags+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Lst>
  <p:notesMasterIdLst>
    <p:notesMasterId r:id="rId27"/>
  </p:notesMasterIdLst>
  <p:sldIdLst>
    <p:sldId id="327" r:id="rId3"/>
    <p:sldId id="289" r:id="rId4"/>
    <p:sldId id="290" r:id="rId5"/>
    <p:sldId id="299" r:id="rId6"/>
    <p:sldId id="300" r:id="rId7"/>
    <p:sldId id="301" r:id="rId8"/>
    <p:sldId id="302" r:id="rId9"/>
    <p:sldId id="303" r:id="rId10"/>
    <p:sldId id="304" r:id="rId11"/>
    <p:sldId id="314" r:id="rId12"/>
    <p:sldId id="315" r:id="rId13"/>
    <p:sldId id="316" r:id="rId14"/>
    <p:sldId id="317" r:id="rId15"/>
    <p:sldId id="318" r:id="rId16"/>
    <p:sldId id="319" r:id="rId17"/>
    <p:sldId id="320" r:id="rId18"/>
    <p:sldId id="321" r:id="rId19"/>
    <p:sldId id="322" r:id="rId20"/>
    <p:sldId id="323" r:id="rId21"/>
    <p:sldId id="324" r:id="rId22"/>
    <p:sldId id="325" r:id="rId23"/>
    <p:sldId id="326" r:id="rId24"/>
    <p:sldId id="286" r:id="rId25"/>
    <p:sldId id="259" r:id="rId26"/>
  </p:sldIdLst>
  <p:sldSz cx="18288000" cy="13716000"/>
  <p:notesSz cx="6858000" cy="9144000"/>
  <p:defaultTextStyle>
    <a:defPPr>
      <a:defRPr lang="ar-OM"/>
    </a:defPPr>
    <a:lvl1pPr marL="0" algn="r" defTabSz="1828800" rtl="1" eaLnBrk="1" latinLnBrk="0" hangingPunct="1">
      <a:defRPr sz="3600" kern="1200">
        <a:solidFill>
          <a:schemeClr val="tx1"/>
        </a:solidFill>
        <a:latin typeface="+mn-lt"/>
        <a:ea typeface="+mn-ea"/>
        <a:cs typeface="+mn-cs"/>
      </a:defRPr>
    </a:lvl1pPr>
    <a:lvl2pPr marL="914400" algn="r" defTabSz="1828800" rtl="1" eaLnBrk="1" latinLnBrk="0" hangingPunct="1">
      <a:defRPr sz="3600" kern="1200">
        <a:solidFill>
          <a:schemeClr val="tx1"/>
        </a:solidFill>
        <a:latin typeface="+mn-lt"/>
        <a:ea typeface="+mn-ea"/>
        <a:cs typeface="+mn-cs"/>
      </a:defRPr>
    </a:lvl2pPr>
    <a:lvl3pPr marL="1828800" algn="r" defTabSz="1828800" rtl="1" eaLnBrk="1" latinLnBrk="0" hangingPunct="1">
      <a:defRPr sz="3600" kern="1200">
        <a:solidFill>
          <a:schemeClr val="tx1"/>
        </a:solidFill>
        <a:latin typeface="+mn-lt"/>
        <a:ea typeface="+mn-ea"/>
        <a:cs typeface="+mn-cs"/>
      </a:defRPr>
    </a:lvl3pPr>
    <a:lvl4pPr marL="2743200" algn="r" defTabSz="1828800" rtl="1" eaLnBrk="1" latinLnBrk="0" hangingPunct="1">
      <a:defRPr sz="3600" kern="1200">
        <a:solidFill>
          <a:schemeClr val="tx1"/>
        </a:solidFill>
        <a:latin typeface="+mn-lt"/>
        <a:ea typeface="+mn-ea"/>
        <a:cs typeface="+mn-cs"/>
      </a:defRPr>
    </a:lvl4pPr>
    <a:lvl5pPr marL="3657600" algn="r" defTabSz="1828800" rtl="1" eaLnBrk="1" latinLnBrk="0" hangingPunct="1">
      <a:defRPr sz="3600" kern="1200">
        <a:solidFill>
          <a:schemeClr val="tx1"/>
        </a:solidFill>
        <a:latin typeface="+mn-lt"/>
        <a:ea typeface="+mn-ea"/>
        <a:cs typeface="+mn-cs"/>
      </a:defRPr>
    </a:lvl5pPr>
    <a:lvl6pPr marL="4572000" algn="r" defTabSz="1828800" rtl="1" eaLnBrk="1" latinLnBrk="0" hangingPunct="1">
      <a:defRPr sz="3600" kern="1200">
        <a:solidFill>
          <a:schemeClr val="tx1"/>
        </a:solidFill>
        <a:latin typeface="+mn-lt"/>
        <a:ea typeface="+mn-ea"/>
        <a:cs typeface="+mn-cs"/>
      </a:defRPr>
    </a:lvl6pPr>
    <a:lvl7pPr marL="5486400" algn="r" defTabSz="1828800" rtl="1" eaLnBrk="1" latinLnBrk="0" hangingPunct="1">
      <a:defRPr sz="3600" kern="1200">
        <a:solidFill>
          <a:schemeClr val="tx1"/>
        </a:solidFill>
        <a:latin typeface="+mn-lt"/>
        <a:ea typeface="+mn-ea"/>
        <a:cs typeface="+mn-cs"/>
      </a:defRPr>
    </a:lvl7pPr>
    <a:lvl8pPr marL="6400800" algn="r" defTabSz="1828800" rtl="1" eaLnBrk="1" latinLnBrk="0" hangingPunct="1">
      <a:defRPr sz="3600" kern="1200">
        <a:solidFill>
          <a:schemeClr val="tx1"/>
        </a:solidFill>
        <a:latin typeface="+mn-lt"/>
        <a:ea typeface="+mn-ea"/>
        <a:cs typeface="+mn-cs"/>
      </a:defRPr>
    </a:lvl8pPr>
    <a:lvl9pPr marL="7315200" algn="r" defTabSz="1828800" rtl="1"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5A26"/>
    <a:srgbClr val="09223F"/>
    <a:srgbClr val="F2F2F2"/>
    <a:srgbClr val="DA937E"/>
    <a:srgbClr val="3D4E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077"/>
    <p:restoredTop sz="94500"/>
  </p:normalViewPr>
  <p:slideViewPr>
    <p:cSldViewPr showGuides="1">
      <p:cViewPr varScale="1">
        <p:scale>
          <a:sx n="36" d="100"/>
          <a:sy n="36" d="100"/>
        </p:scale>
        <p:origin x="114" y="9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B705A1-C5C9-4FB2-ADFF-95EFB7560C4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170DB1BC-B869-414F-9C66-09DCF748D24C}">
      <dgm:prSet/>
      <dgm:spPr/>
      <dgm:t>
        <a:bodyPr/>
        <a:lstStyle/>
        <a:p>
          <a:pPr rtl="1"/>
          <a:r>
            <a:rPr lang="ar-OM" dirty="0" smtClean="0"/>
            <a:t>في مطلع القرن العشرين بدأ العالم العربي يتجه إلى تحديات التعليم في هذا القرن من خلال انشاء المدارس النظامية، والكليات، والجامعات.</a:t>
          </a:r>
          <a:endParaRPr lang="en-US" dirty="0"/>
        </a:p>
      </dgm:t>
    </dgm:pt>
    <dgm:pt modelId="{3674A91E-9577-4DDE-95E1-F98E010FE226}" type="parTrans" cxnId="{E69C7D27-B681-489E-8DB8-34BA9CDF387F}">
      <dgm:prSet/>
      <dgm:spPr/>
      <dgm:t>
        <a:bodyPr/>
        <a:lstStyle/>
        <a:p>
          <a:endParaRPr lang="en-US"/>
        </a:p>
      </dgm:t>
    </dgm:pt>
    <dgm:pt modelId="{3E642789-967D-4B02-88BA-0EECA53FF6BA}" type="sibTrans" cxnId="{E69C7D27-B681-489E-8DB8-34BA9CDF387F}">
      <dgm:prSet/>
      <dgm:spPr/>
      <dgm:t>
        <a:bodyPr/>
        <a:lstStyle/>
        <a:p>
          <a:endParaRPr lang="en-US"/>
        </a:p>
      </dgm:t>
    </dgm:pt>
    <dgm:pt modelId="{CC46C941-DA0D-4C62-9DF8-ECA66D71CA4B}">
      <dgm:prSet/>
      <dgm:spPr/>
      <dgm:t>
        <a:bodyPr/>
        <a:lstStyle/>
        <a:p>
          <a:pPr rtl="1"/>
          <a:r>
            <a:rPr lang="ar-OM" dirty="0" smtClean="0"/>
            <a:t>بقي التعليم في عمان محصورا في الكتاتيب وحلقات المساجد التي كان لها الفضل في الأزمنة الغابرة في تخريج العديد من العلماء والأدباء والموهوبين الذين اثروا تراثنا العماني بكنوز من علوم الفقه والتوحيد، وذخائر اللغة والشعر. </a:t>
          </a:r>
          <a:endParaRPr lang="en-US" dirty="0"/>
        </a:p>
      </dgm:t>
    </dgm:pt>
    <dgm:pt modelId="{72DE95E4-745A-4587-BDEA-83E261528DB9}" type="parTrans" cxnId="{D61874CD-B784-4D43-B7C8-5781D26090C7}">
      <dgm:prSet/>
      <dgm:spPr/>
      <dgm:t>
        <a:bodyPr/>
        <a:lstStyle/>
        <a:p>
          <a:endParaRPr lang="en-US"/>
        </a:p>
      </dgm:t>
    </dgm:pt>
    <dgm:pt modelId="{445A3069-AB50-453F-AFD0-A508F7C3491A}" type="sibTrans" cxnId="{D61874CD-B784-4D43-B7C8-5781D26090C7}">
      <dgm:prSet/>
      <dgm:spPr/>
      <dgm:t>
        <a:bodyPr/>
        <a:lstStyle/>
        <a:p>
          <a:endParaRPr lang="en-US"/>
        </a:p>
      </dgm:t>
    </dgm:pt>
    <dgm:pt modelId="{DD6263C8-D31F-46DC-8F28-201559D36C0A}">
      <dgm:prSet/>
      <dgm:spPr/>
      <dgm:t>
        <a:bodyPr/>
        <a:lstStyle/>
        <a:p>
          <a:pPr rtl="1"/>
          <a:r>
            <a:rPr lang="ar-OM" smtClean="0"/>
            <a:t>في عام 1940م أنشئت أول مدرسة نظامية في العاصمة مسقط تيمنا بمولد صاحب الجلالة السلطان قابوس بن سعيد المعظم. </a:t>
          </a:r>
          <a:endParaRPr lang="en-US"/>
        </a:p>
      </dgm:t>
    </dgm:pt>
    <dgm:pt modelId="{147A5636-2778-4C2D-B63C-BED6DD3B3389}" type="parTrans" cxnId="{74A39156-3FCC-448C-A300-95E682BBC05B}">
      <dgm:prSet/>
      <dgm:spPr/>
      <dgm:t>
        <a:bodyPr/>
        <a:lstStyle/>
        <a:p>
          <a:endParaRPr lang="en-US"/>
        </a:p>
      </dgm:t>
    </dgm:pt>
    <dgm:pt modelId="{11E7F15E-BD2C-47BD-B54A-897FFA0E60D7}" type="sibTrans" cxnId="{74A39156-3FCC-448C-A300-95E682BBC05B}">
      <dgm:prSet/>
      <dgm:spPr/>
      <dgm:t>
        <a:bodyPr/>
        <a:lstStyle/>
        <a:p>
          <a:endParaRPr lang="en-US"/>
        </a:p>
      </dgm:t>
    </dgm:pt>
    <dgm:pt modelId="{D78568CF-0243-4922-AD4B-A8014310A97A}" type="pres">
      <dgm:prSet presAssocID="{49B705A1-C5C9-4FB2-ADFF-95EFB7560C44}" presName="linear" presStyleCnt="0">
        <dgm:presLayoutVars>
          <dgm:animLvl val="lvl"/>
          <dgm:resizeHandles val="exact"/>
        </dgm:presLayoutVars>
      </dgm:prSet>
      <dgm:spPr/>
      <dgm:t>
        <a:bodyPr/>
        <a:lstStyle/>
        <a:p>
          <a:endParaRPr lang="en-US"/>
        </a:p>
      </dgm:t>
    </dgm:pt>
    <dgm:pt modelId="{E039C8C0-4C4C-43FA-BBA8-FDE19AC7382E}" type="pres">
      <dgm:prSet presAssocID="{170DB1BC-B869-414F-9C66-09DCF748D24C}" presName="parentText" presStyleLbl="node1" presStyleIdx="0" presStyleCnt="3">
        <dgm:presLayoutVars>
          <dgm:chMax val="0"/>
          <dgm:bulletEnabled val="1"/>
        </dgm:presLayoutVars>
      </dgm:prSet>
      <dgm:spPr/>
      <dgm:t>
        <a:bodyPr/>
        <a:lstStyle/>
        <a:p>
          <a:endParaRPr lang="en-US"/>
        </a:p>
      </dgm:t>
    </dgm:pt>
    <dgm:pt modelId="{07A90217-3CC1-4BAC-B26B-834B688A730C}" type="pres">
      <dgm:prSet presAssocID="{3E642789-967D-4B02-88BA-0EECA53FF6BA}" presName="spacer" presStyleCnt="0"/>
      <dgm:spPr/>
    </dgm:pt>
    <dgm:pt modelId="{176247D2-AC24-4240-A087-D487BBD7605A}" type="pres">
      <dgm:prSet presAssocID="{CC46C941-DA0D-4C62-9DF8-ECA66D71CA4B}" presName="parentText" presStyleLbl="node1" presStyleIdx="1" presStyleCnt="3">
        <dgm:presLayoutVars>
          <dgm:chMax val="0"/>
          <dgm:bulletEnabled val="1"/>
        </dgm:presLayoutVars>
      </dgm:prSet>
      <dgm:spPr/>
      <dgm:t>
        <a:bodyPr/>
        <a:lstStyle/>
        <a:p>
          <a:endParaRPr lang="en-US"/>
        </a:p>
      </dgm:t>
    </dgm:pt>
    <dgm:pt modelId="{8CBADA8D-DDC1-4D80-91CE-63C334B7F5FD}" type="pres">
      <dgm:prSet presAssocID="{445A3069-AB50-453F-AFD0-A508F7C3491A}" presName="spacer" presStyleCnt="0"/>
      <dgm:spPr/>
    </dgm:pt>
    <dgm:pt modelId="{207C10C8-61FE-4EDB-AE53-141C2BA4BD28}" type="pres">
      <dgm:prSet presAssocID="{DD6263C8-D31F-46DC-8F28-201559D36C0A}" presName="parentText" presStyleLbl="node1" presStyleIdx="2" presStyleCnt="3">
        <dgm:presLayoutVars>
          <dgm:chMax val="0"/>
          <dgm:bulletEnabled val="1"/>
        </dgm:presLayoutVars>
      </dgm:prSet>
      <dgm:spPr/>
      <dgm:t>
        <a:bodyPr/>
        <a:lstStyle/>
        <a:p>
          <a:endParaRPr lang="en-US"/>
        </a:p>
      </dgm:t>
    </dgm:pt>
  </dgm:ptLst>
  <dgm:cxnLst>
    <dgm:cxn modelId="{D61874CD-B784-4D43-B7C8-5781D26090C7}" srcId="{49B705A1-C5C9-4FB2-ADFF-95EFB7560C44}" destId="{CC46C941-DA0D-4C62-9DF8-ECA66D71CA4B}" srcOrd="1" destOrd="0" parTransId="{72DE95E4-745A-4587-BDEA-83E261528DB9}" sibTransId="{445A3069-AB50-453F-AFD0-A508F7C3491A}"/>
    <dgm:cxn modelId="{74A39156-3FCC-448C-A300-95E682BBC05B}" srcId="{49B705A1-C5C9-4FB2-ADFF-95EFB7560C44}" destId="{DD6263C8-D31F-46DC-8F28-201559D36C0A}" srcOrd="2" destOrd="0" parTransId="{147A5636-2778-4C2D-B63C-BED6DD3B3389}" sibTransId="{11E7F15E-BD2C-47BD-B54A-897FFA0E60D7}"/>
    <dgm:cxn modelId="{E69C7D27-B681-489E-8DB8-34BA9CDF387F}" srcId="{49B705A1-C5C9-4FB2-ADFF-95EFB7560C44}" destId="{170DB1BC-B869-414F-9C66-09DCF748D24C}" srcOrd="0" destOrd="0" parTransId="{3674A91E-9577-4DDE-95E1-F98E010FE226}" sibTransId="{3E642789-967D-4B02-88BA-0EECA53FF6BA}"/>
    <dgm:cxn modelId="{74664BCA-BE4A-44C6-B381-575A48366794}" type="presOf" srcId="{DD6263C8-D31F-46DC-8F28-201559D36C0A}" destId="{207C10C8-61FE-4EDB-AE53-141C2BA4BD28}" srcOrd="0" destOrd="0" presId="urn:microsoft.com/office/officeart/2005/8/layout/vList2"/>
    <dgm:cxn modelId="{188DE4A5-6CE6-4DCA-9EBE-9AB046A0A479}" type="presOf" srcId="{170DB1BC-B869-414F-9C66-09DCF748D24C}" destId="{E039C8C0-4C4C-43FA-BBA8-FDE19AC7382E}" srcOrd="0" destOrd="0" presId="urn:microsoft.com/office/officeart/2005/8/layout/vList2"/>
    <dgm:cxn modelId="{7E3B4908-01EA-4552-8D33-68C9BE093D32}" type="presOf" srcId="{49B705A1-C5C9-4FB2-ADFF-95EFB7560C44}" destId="{D78568CF-0243-4922-AD4B-A8014310A97A}" srcOrd="0" destOrd="0" presId="urn:microsoft.com/office/officeart/2005/8/layout/vList2"/>
    <dgm:cxn modelId="{9880519C-C91D-46E9-BB6D-942A4B5F3322}" type="presOf" srcId="{CC46C941-DA0D-4C62-9DF8-ECA66D71CA4B}" destId="{176247D2-AC24-4240-A087-D487BBD7605A}" srcOrd="0" destOrd="0" presId="urn:microsoft.com/office/officeart/2005/8/layout/vList2"/>
    <dgm:cxn modelId="{6A4553D8-01BE-47B7-8F07-D3FBB24F9F28}" type="presParOf" srcId="{D78568CF-0243-4922-AD4B-A8014310A97A}" destId="{E039C8C0-4C4C-43FA-BBA8-FDE19AC7382E}" srcOrd="0" destOrd="0" presId="urn:microsoft.com/office/officeart/2005/8/layout/vList2"/>
    <dgm:cxn modelId="{C9437B9D-8540-4D17-A262-B200347A5BED}" type="presParOf" srcId="{D78568CF-0243-4922-AD4B-A8014310A97A}" destId="{07A90217-3CC1-4BAC-B26B-834B688A730C}" srcOrd="1" destOrd="0" presId="urn:microsoft.com/office/officeart/2005/8/layout/vList2"/>
    <dgm:cxn modelId="{11A0A2CD-A758-47AE-840B-AA29AF263094}" type="presParOf" srcId="{D78568CF-0243-4922-AD4B-A8014310A97A}" destId="{176247D2-AC24-4240-A087-D487BBD7605A}" srcOrd="2" destOrd="0" presId="urn:microsoft.com/office/officeart/2005/8/layout/vList2"/>
    <dgm:cxn modelId="{7FFD4292-9AD5-4D18-812D-54EFB0D31058}" type="presParOf" srcId="{D78568CF-0243-4922-AD4B-A8014310A97A}" destId="{8CBADA8D-DDC1-4D80-91CE-63C334B7F5FD}" srcOrd="3" destOrd="0" presId="urn:microsoft.com/office/officeart/2005/8/layout/vList2"/>
    <dgm:cxn modelId="{A676065D-C894-4849-AF62-7C6DE97C59FD}" type="presParOf" srcId="{D78568CF-0243-4922-AD4B-A8014310A97A}" destId="{207C10C8-61FE-4EDB-AE53-141C2BA4BD28}"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36BB5D5-D84B-47E3-B05D-F8B4A3357718}" type="doc">
      <dgm:prSet loTypeId="urn:microsoft.com/office/officeart/2005/8/layout/target3" loCatId="relationship" qsTypeId="urn:microsoft.com/office/officeart/2005/8/quickstyle/simple1" qsCatId="simple" csTypeId="urn:microsoft.com/office/officeart/2005/8/colors/accent1_2" csCatId="accent1"/>
      <dgm:spPr/>
      <dgm:t>
        <a:bodyPr/>
        <a:lstStyle/>
        <a:p>
          <a:endParaRPr lang="en-US"/>
        </a:p>
      </dgm:t>
    </dgm:pt>
    <dgm:pt modelId="{FB0F948A-77BB-49C2-A4C5-F76C62D19BD8}">
      <dgm:prSet/>
      <dgm:spPr/>
      <dgm:t>
        <a:bodyPr/>
        <a:lstStyle/>
        <a:p>
          <a:pPr rtl="1"/>
          <a:r>
            <a:rPr lang="ar-OM" dirty="0" smtClean="0"/>
            <a:t>لم يكن دخول عمان في الإسلام حدثًا عابرًا بالنسبة لأهلها، بل نقطة تحول كبرى، كانت –وستظل- مصدر الإلهام والعطاء، والحافز على نشر أنوار المعرفة والعلوم على أرضها الطيبة.</a:t>
          </a:r>
          <a:endParaRPr lang="en-US" dirty="0"/>
        </a:p>
      </dgm:t>
    </dgm:pt>
    <dgm:pt modelId="{9095DEFD-3A21-4ADC-816C-8C7F3DA24B45}" type="parTrans" cxnId="{EA0F9C09-31B3-4FA0-A4CF-65265196E1B5}">
      <dgm:prSet/>
      <dgm:spPr/>
      <dgm:t>
        <a:bodyPr/>
        <a:lstStyle/>
        <a:p>
          <a:endParaRPr lang="en-US"/>
        </a:p>
      </dgm:t>
    </dgm:pt>
    <dgm:pt modelId="{F4AA777A-EDC4-4D1D-A21F-A55ED50A23E6}" type="sibTrans" cxnId="{EA0F9C09-31B3-4FA0-A4CF-65265196E1B5}">
      <dgm:prSet/>
      <dgm:spPr/>
      <dgm:t>
        <a:bodyPr/>
        <a:lstStyle/>
        <a:p>
          <a:endParaRPr lang="en-US"/>
        </a:p>
      </dgm:t>
    </dgm:pt>
    <dgm:pt modelId="{B7E6DE66-A17F-45A5-A670-63765CBEB71E}">
      <dgm:prSet/>
      <dgm:spPr/>
      <dgm:t>
        <a:bodyPr/>
        <a:lstStyle/>
        <a:p>
          <a:pPr rtl="1"/>
          <a:r>
            <a:rPr lang="ar-OM" smtClean="0"/>
            <a:t>منذ قدوم عمرو بن العاص إلى عمان حاملاً دعوة الرسول الكريم لأهلها للدخول في الإسلام، واستجابتهم لها، بدأ نشر الدعوة الإسلامية يأخذ اتجاها تعليميا يتلقى النشء من خلاله مبادئ الدين الحنيف منذ نعومة أظفارهم، فيتعلقون به وتمتلئ قلوبهم بهدية، وكان هذا التعلق بالإسلام يحفزهم على التبحر بعمق في دراسة المعارف الإسلامية وعلوم اللغة العربية، ليكونوا أكثر قدرة على الاجتهاد في تفسير القرآن الكريم على أسس سليمة قوية.</a:t>
          </a:r>
          <a:endParaRPr lang="en-US"/>
        </a:p>
      </dgm:t>
    </dgm:pt>
    <dgm:pt modelId="{696B8707-2827-4B9F-B2EE-B528FD942AC5}" type="parTrans" cxnId="{FBB4E478-CF6D-4B41-AC15-AC21103CBD3C}">
      <dgm:prSet/>
      <dgm:spPr/>
      <dgm:t>
        <a:bodyPr/>
        <a:lstStyle/>
        <a:p>
          <a:endParaRPr lang="en-US"/>
        </a:p>
      </dgm:t>
    </dgm:pt>
    <dgm:pt modelId="{AF51AF7F-49E2-4CA7-B5EA-7926C7A23388}" type="sibTrans" cxnId="{FBB4E478-CF6D-4B41-AC15-AC21103CBD3C}">
      <dgm:prSet/>
      <dgm:spPr/>
      <dgm:t>
        <a:bodyPr/>
        <a:lstStyle/>
        <a:p>
          <a:endParaRPr lang="en-US"/>
        </a:p>
      </dgm:t>
    </dgm:pt>
    <dgm:pt modelId="{2A349D99-C6BF-4FA9-A360-524859ACC4E4}" type="pres">
      <dgm:prSet presAssocID="{336BB5D5-D84B-47E3-B05D-F8B4A3357718}" presName="Name0" presStyleCnt="0">
        <dgm:presLayoutVars>
          <dgm:chMax val="7"/>
          <dgm:dir/>
          <dgm:animLvl val="lvl"/>
          <dgm:resizeHandles val="exact"/>
        </dgm:presLayoutVars>
      </dgm:prSet>
      <dgm:spPr/>
      <dgm:t>
        <a:bodyPr/>
        <a:lstStyle/>
        <a:p>
          <a:endParaRPr lang="en-US"/>
        </a:p>
      </dgm:t>
    </dgm:pt>
    <dgm:pt modelId="{E6476ED4-F61C-41AB-BE8E-72043DA4E2DB}" type="pres">
      <dgm:prSet presAssocID="{FB0F948A-77BB-49C2-A4C5-F76C62D19BD8}" presName="circle1" presStyleLbl="node1" presStyleIdx="0" presStyleCnt="2"/>
      <dgm:spPr/>
    </dgm:pt>
    <dgm:pt modelId="{41B36304-2A14-4AA2-98AA-A7103602C169}" type="pres">
      <dgm:prSet presAssocID="{FB0F948A-77BB-49C2-A4C5-F76C62D19BD8}" presName="space" presStyleCnt="0"/>
      <dgm:spPr/>
    </dgm:pt>
    <dgm:pt modelId="{8A638292-03BE-480F-82F3-E85001A356FA}" type="pres">
      <dgm:prSet presAssocID="{FB0F948A-77BB-49C2-A4C5-F76C62D19BD8}" presName="rect1" presStyleLbl="alignAcc1" presStyleIdx="0" presStyleCnt="2"/>
      <dgm:spPr/>
      <dgm:t>
        <a:bodyPr/>
        <a:lstStyle/>
        <a:p>
          <a:endParaRPr lang="en-US"/>
        </a:p>
      </dgm:t>
    </dgm:pt>
    <dgm:pt modelId="{EC91B212-84C7-4FD3-8885-34CA6BBB8693}" type="pres">
      <dgm:prSet presAssocID="{B7E6DE66-A17F-45A5-A670-63765CBEB71E}" presName="vertSpace2" presStyleLbl="node1" presStyleIdx="0" presStyleCnt="2"/>
      <dgm:spPr/>
    </dgm:pt>
    <dgm:pt modelId="{E3FA9308-9D49-4939-AA4C-285465546783}" type="pres">
      <dgm:prSet presAssocID="{B7E6DE66-A17F-45A5-A670-63765CBEB71E}" presName="circle2" presStyleLbl="node1" presStyleIdx="1" presStyleCnt="2"/>
      <dgm:spPr/>
    </dgm:pt>
    <dgm:pt modelId="{C6B14463-EABB-4786-8D9A-BD99C26C8B32}" type="pres">
      <dgm:prSet presAssocID="{B7E6DE66-A17F-45A5-A670-63765CBEB71E}" presName="rect2" presStyleLbl="alignAcc1" presStyleIdx="1" presStyleCnt="2"/>
      <dgm:spPr/>
      <dgm:t>
        <a:bodyPr/>
        <a:lstStyle/>
        <a:p>
          <a:endParaRPr lang="en-US"/>
        </a:p>
      </dgm:t>
    </dgm:pt>
    <dgm:pt modelId="{E5C70DCB-1EB8-4E3A-A636-AA546A5FAB0A}" type="pres">
      <dgm:prSet presAssocID="{FB0F948A-77BB-49C2-A4C5-F76C62D19BD8}" presName="rect1ParTxNoCh" presStyleLbl="alignAcc1" presStyleIdx="1" presStyleCnt="2">
        <dgm:presLayoutVars>
          <dgm:chMax val="1"/>
          <dgm:bulletEnabled val="1"/>
        </dgm:presLayoutVars>
      </dgm:prSet>
      <dgm:spPr/>
      <dgm:t>
        <a:bodyPr/>
        <a:lstStyle/>
        <a:p>
          <a:endParaRPr lang="en-US"/>
        </a:p>
      </dgm:t>
    </dgm:pt>
    <dgm:pt modelId="{6BAF92D4-89DB-4513-B50D-2FDA61B6FF48}" type="pres">
      <dgm:prSet presAssocID="{B7E6DE66-A17F-45A5-A670-63765CBEB71E}" presName="rect2ParTxNoCh" presStyleLbl="alignAcc1" presStyleIdx="1" presStyleCnt="2">
        <dgm:presLayoutVars>
          <dgm:chMax val="1"/>
          <dgm:bulletEnabled val="1"/>
        </dgm:presLayoutVars>
      </dgm:prSet>
      <dgm:spPr/>
      <dgm:t>
        <a:bodyPr/>
        <a:lstStyle/>
        <a:p>
          <a:endParaRPr lang="en-US"/>
        </a:p>
      </dgm:t>
    </dgm:pt>
  </dgm:ptLst>
  <dgm:cxnLst>
    <dgm:cxn modelId="{11617F2D-53EE-4611-918C-914901FA83D7}" type="presOf" srcId="{FB0F948A-77BB-49C2-A4C5-F76C62D19BD8}" destId="{E5C70DCB-1EB8-4E3A-A636-AA546A5FAB0A}" srcOrd="1" destOrd="0" presId="urn:microsoft.com/office/officeart/2005/8/layout/target3"/>
    <dgm:cxn modelId="{D7C961D2-DACF-4549-9459-86EE234D929F}" type="presOf" srcId="{B7E6DE66-A17F-45A5-A670-63765CBEB71E}" destId="{6BAF92D4-89DB-4513-B50D-2FDA61B6FF48}" srcOrd="1" destOrd="0" presId="urn:microsoft.com/office/officeart/2005/8/layout/target3"/>
    <dgm:cxn modelId="{FBB4E478-CF6D-4B41-AC15-AC21103CBD3C}" srcId="{336BB5D5-D84B-47E3-B05D-F8B4A3357718}" destId="{B7E6DE66-A17F-45A5-A670-63765CBEB71E}" srcOrd="1" destOrd="0" parTransId="{696B8707-2827-4B9F-B2EE-B528FD942AC5}" sibTransId="{AF51AF7F-49E2-4CA7-B5EA-7926C7A23388}"/>
    <dgm:cxn modelId="{98CB45DD-1C28-4DE8-9949-C585D1D1C92A}" type="presOf" srcId="{FB0F948A-77BB-49C2-A4C5-F76C62D19BD8}" destId="{8A638292-03BE-480F-82F3-E85001A356FA}" srcOrd="0" destOrd="0" presId="urn:microsoft.com/office/officeart/2005/8/layout/target3"/>
    <dgm:cxn modelId="{B37DC838-CEA1-4EC0-B914-BB4A842A6936}" type="presOf" srcId="{B7E6DE66-A17F-45A5-A670-63765CBEB71E}" destId="{C6B14463-EABB-4786-8D9A-BD99C26C8B32}" srcOrd="0" destOrd="0" presId="urn:microsoft.com/office/officeart/2005/8/layout/target3"/>
    <dgm:cxn modelId="{EA0F9C09-31B3-4FA0-A4CF-65265196E1B5}" srcId="{336BB5D5-D84B-47E3-B05D-F8B4A3357718}" destId="{FB0F948A-77BB-49C2-A4C5-F76C62D19BD8}" srcOrd="0" destOrd="0" parTransId="{9095DEFD-3A21-4ADC-816C-8C7F3DA24B45}" sibTransId="{F4AA777A-EDC4-4D1D-A21F-A55ED50A23E6}"/>
    <dgm:cxn modelId="{2D17D95F-AFF0-46E2-A4D1-EFCEF1B07321}" type="presOf" srcId="{336BB5D5-D84B-47E3-B05D-F8B4A3357718}" destId="{2A349D99-C6BF-4FA9-A360-524859ACC4E4}" srcOrd="0" destOrd="0" presId="urn:microsoft.com/office/officeart/2005/8/layout/target3"/>
    <dgm:cxn modelId="{38AA2D67-0FFB-4D1F-9EAC-3F3911AC2BD3}" type="presParOf" srcId="{2A349D99-C6BF-4FA9-A360-524859ACC4E4}" destId="{E6476ED4-F61C-41AB-BE8E-72043DA4E2DB}" srcOrd="0" destOrd="0" presId="urn:microsoft.com/office/officeart/2005/8/layout/target3"/>
    <dgm:cxn modelId="{59517C32-C6E5-4CDC-A5FE-A2CFB7F4269D}" type="presParOf" srcId="{2A349D99-C6BF-4FA9-A360-524859ACC4E4}" destId="{41B36304-2A14-4AA2-98AA-A7103602C169}" srcOrd="1" destOrd="0" presId="urn:microsoft.com/office/officeart/2005/8/layout/target3"/>
    <dgm:cxn modelId="{F302700C-F8F9-4FD9-9260-7F5A9D700E68}" type="presParOf" srcId="{2A349D99-C6BF-4FA9-A360-524859ACC4E4}" destId="{8A638292-03BE-480F-82F3-E85001A356FA}" srcOrd="2" destOrd="0" presId="urn:microsoft.com/office/officeart/2005/8/layout/target3"/>
    <dgm:cxn modelId="{1018AA2A-D881-4658-8EE8-6614E4A96CEA}" type="presParOf" srcId="{2A349D99-C6BF-4FA9-A360-524859ACC4E4}" destId="{EC91B212-84C7-4FD3-8885-34CA6BBB8693}" srcOrd="3" destOrd="0" presId="urn:microsoft.com/office/officeart/2005/8/layout/target3"/>
    <dgm:cxn modelId="{7D066DEE-262E-4E49-AEE9-0E9FD21224E5}" type="presParOf" srcId="{2A349D99-C6BF-4FA9-A360-524859ACC4E4}" destId="{E3FA9308-9D49-4939-AA4C-285465546783}" srcOrd="4" destOrd="0" presId="urn:microsoft.com/office/officeart/2005/8/layout/target3"/>
    <dgm:cxn modelId="{2CDBCB26-952F-43B4-A5FD-C7BB4E1B72CF}" type="presParOf" srcId="{2A349D99-C6BF-4FA9-A360-524859ACC4E4}" destId="{C6B14463-EABB-4786-8D9A-BD99C26C8B32}" srcOrd="5" destOrd="0" presId="urn:microsoft.com/office/officeart/2005/8/layout/target3"/>
    <dgm:cxn modelId="{E30FE3C5-500F-4190-B8C9-6B70B86B055D}" type="presParOf" srcId="{2A349D99-C6BF-4FA9-A360-524859ACC4E4}" destId="{E5C70DCB-1EB8-4E3A-A636-AA546A5FAB0A}" srcOrd="6" destOrd="0" presId="urn:microsoft.com/office/officeart/2005/8/layout/target3"/>
    <dgm:cxn modelId="{BDE40B7F-09C5-43B5-A9E4-0DB67598B676}" type="presParOf" srcId="{2A349D99-C6BF-4FA9-A360-524859ACC4E4}" destId="{6BAF92D4-89DB-4513-B50D-2FDA61B6FF48}" srcOrd="7"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A7F784A-80A7-4D02-8E16-1B55217DA36C}"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n-US"/>
        </a:p>
      </dgm:t>
    </dgm:pt>
    <dgm:pt modelId="{BAAEAC21-9CC3-4E4D-8B19-E44DF9FE131F}">
      <dgm:prSet/>
      <dgm:spPr/>
      <dgm:t>
        <a:bodyPr/>
        <a:lstStyle/>
        <a:p>
          <a:pPr rtl="1"/>
          <a:r>
            <a:rPr lang="ar-OM" dirty="0" smtClean="0"/>
            <a:t>وكان تعطش العمانيين للتزود بعلوم الدين واللغة وحماسهم لتنشئة أبنائهم نشأة خالصة، هو الذي حدا بهم إلى فتح الكتاتيب بجوار المساجد أو في داخل البيوت لتحقيق هذا الغرض. </a:t>
          </a:r>
          <a:endParaRPr lang="en-US" dirty="0"/>
        </a:p>
      </dgm:t>
    </dgm:pt>
    <dgm:pt modelId="{E8775FBA-F473-4D41-B7FD-B35785B689F4}" type="parTrans" cxnId="{23A584E6-574C-4955-A67D-D82CBC388FD6}">
      <dgm:prSet/>
      <dgm:spPr/>
      <dgm:t>
        <a:bodyPr/>
        <a:lstStyle/>
        <a:p>
          <a:endParaRPr lang="en-US"/>
        </a:p>
      </dgm:t>
    </dgm:pt>
    <dgm:pt modelId="{D058E9C3-B252-4331-83CD-1AEF4A81FEDE}" type="sibTrans" cxnId="{23A584E6-574C-4955-A67D-D82CBC388FD6}">
      <dgm:prSet/>
      <dgm:spPr/>
      <dgm:t>
        <a:bodyPr/>
        <a:lstStyle/>
        <a:p>
          <a:endParaRPr lang="en-US"/>
        </a:p>
      </dgm:t>
    </dgm:pt>
    <dgm:pt modelId="{475F7FF7-E471-4813-AF0C-D1F7C3D2F09E}">
      <dgm:prSet/>
      <dgm:spPr/>
      <dgm:t>
        <a:bodyPr/>
        <a:lstStyle/>
        <a:p>
          <a:pPr rtl="1"/>
          <a:r>
            <a:rPr lang="ar-OM" smtClean="0"/>
            <a:t>كان هذا النوع من معاهد التعليم هو السمة الغالبة التي سادت في كافة أرجاء العالم الإسلامي آنذاك، واستمرت حتى مطلع الفرن العشرين، بل وحتى عهد قريب.</a:t>
          </a:r>
          <a:endParaRPr lang="en-US"/>
        </a:p>
      </dgm:t>
    </dgm:pt>
    <dgm:pt modelId="{2CFED46B-3A51-469D-AE16-B92BEC1BD4C9}" type="parTrans" cxnId="{021CF7CB-B97C-4965-9398-D8672927A6F6}">
      <dgm:prSet/>
      <dgm:spPr/>
      <dgm:t>
        <a:bodyPr/>
        <a:lstStyle/>
        <a:p>
          <a:endParaRPr lang="en-US"/>
        </a:p>
      </dgm:t>
    </dgm:pt>
    <dgm:pt modelId="{69CE76E8-5205-42FE-ACC1-D17C589BC9FC}" type="sibTrans" cxnId="{021CF7CB-B97C-4965-9398-D8672927A6F6}">
      <dgm:prSet/>
      <dgm:spPr/>
      <dgm:t>
        <a:bodyPr/>
        <a:lstStyle/>
        <a:p>
          <a:endParaRPr lang="en-US"/>
        </a:p>
      </dgm:t>
    </dgm:pt>
    <dgm:pt modelId="{E34821A8-AD76-4067-8941-E597D1D29C7F}">
      <dgm:prSet/>
      <dgm:spPr/>
      <dgm:t>
        <a:bodyPr/>
        <a:lstStyle/>
        <a:p>
          <a:pPr rtl="1"/>
          <a:r>
            <a:rPr lang="ar-OM" smtClean="0"/>
            <a:t>تتصل عمان بماض تليد منذ دخول الإسلام إليها على يد عمرو بن العاص وكان لها دور بارز في نشر الإسلام في شرق أفريقيا. وكان للإسلام تأثير كبير عليه في شتى مجالات الحياة منها التعليم. </a:t>
          </a:r>
          <a:endParaRPr lang="en-US"/>
        </a:p>
      </dgm:t>
    </dgm:pt>
    <dgm:pt modelId="{F2420C01-5A43-471B-94F3-5F13F38AF40A}" type="parTrans" cxnId="{EFFF1040-CA65-447B-AB64-6070233E8FA4}">
      <dgm:prSet/>
      <dgm:spPr/>
      <dgm:t>
        <a:bodyPr/>
        <a:lstStyle/>
        <a:p>
          <a:endParaRPr lang="en-US"/>
        </a:p>
      </dgm:t>
    </dgm:pt>
    <dgm:pt modelId="{0134D67F-D85B-4677-9CEE-7E4B8DA19639}" type="sibTrans" cxnId="{EFFF1040-CA65-447B-AB64-6070233E8FA4}">
      <dgm:prSet/>
      <dgm:spPr/>
      <dgm:t>
        <a:bodyPr/>
        <a:lstStyle/>
        <a:p>
          <a:endParaRPr lang="en-US"/>
        </a:p>
      </dgm:t>
    </dgm:pt>
    <dgm:pt modelId="{C12501E9-2676-4202-8E34-E226BE8B7651}" type="pres">
      <dgm:prSet presAssocID="{0A7F784A-80A7-4D02-8E16-1B55217DA36C}" presName="Name0" presStyleCnt="0">
        <dgm:presLayoutVars>
          <dgm:chMax val="7"/>
          <dgm:dir/>
          <dgm:animLvl val="lvl"/>
          <dgm:resizeHandles val="exact"/>
        </dgm:presLayoutVars>
      </dgm:prSet>
      <dgm:spPr/>
      <dgm:t>
        <a:bodyPr/>
        <a:lstStyle/>
        <a:p>
          <a:endParaRPr lang="en-US"/>
        </a:p>
      </dgm:t>
    </dgm:pt>
    <dgm:pt modelId="{7E0ED63D-4F83-446C-81E1-55100AF2708D}" type="pres">
      <dgm:prSet presAssocID="{BAAEAC21-9CC3-4E4D-8B19-E44DF9FE131F}" presName="circle1" presStyleLbl="node1" presStyleIdx="0" presStyleCnt="3"/>
      <dgm:spPr/>
    </dgm:pt>
    <dgm:pt modelId="{6035F3F7-D60F-4625-9D5F-27CC1AD450A3}" type="pres">
      <dgm:prSet presAssocID="{BAAEAC21-9CC3-4E4D-8B19-E44DF9FE131F}" presName="space" presStyleCnt="0"/>
      <dgm:spPr/>
    </dgm:pt>
    <dgm:pt modelId="{B58ADEBF-F37D-431E-88C4-F6734660BB6A}" type="pres">
      <dgm:prSet presAssocID="{BAAEAC21-9CC3-4E4D-8B19-E44DF9FE131F}" presName="rect1" presStyleLbl="alignAcc1" presStyleIdx="0" presStyleCnt="3"/>
      <dgm:spPr/>
      <dgm:t>
        <a:bodyPr/>
        <a:lstStyle/>
        <a:p>
          <a:endParaRPr lang="en-US"/>
        </a:p>
      </dgm:t>
    </dgm:pt>
    <dgm:pt modelId="{46668265-69AF-4474-89A6-032F3FCDA89D}" type="pres">
      <dgm:prSet presAssocID="{475F7FF7-E471-4813-AF0C-D1F7C3D2F09E}" presName="vertSpace2" presStyleLbl="node1" presStyleIdx="0" presStyleCnt="3"/>
      <dgm:spPr/>
    </dgm:pt>
    <dgm:pt modelId="{9F7B6498-5687-4E37-A5F2-43CE490A045C}" type="pres">
      <dgm:prSet presAssocID="{475F7FF7-E471-4813-AF0C-D1F7C3D2F09E}" presName="circle2" presStyleLbl="node1" presStyleIdx="1" presStyleCnt="3"/>
      <dgm:spPr/>
    </dgm:pt>
    <dgm:pt modelId="{F1E2C438-9DCE-42B3-9DAF-AD978DF6FB1A}" type="pres">
      <dgm:prSet presAssocID="{475F7FF7-E471-4813-AF0C-D1F7C3D2F09E}" presName="rect2" presStyleLbl="alignAcc1" presStyleIdx="1" presStyleCnt="3"/>
      <dgm:spPr/>
      <dgm:t>
        <a:bodyPr/>
        <a:lstStyle/>
        <a:p>
          <a:endParaRPr lang="en-US"/>
        </a:p>
      </dgm:t>
    </dgm:pt>
    <dgm:pt modelId="{5ACED9B6-B43F-4BAE-9883-906BFC0D57FD}" type="pres">
      <dgm:prSet presAssocID="{E34821A8-AD76-4067-8941-E597D1D29C7F}" presName="vertSpace3" presStyleLbl="node1" presStyleIdx="1" presStyleCnt="3"/>
      <dgm:spPr/>
    </dgm:pt>
    <dgm:pt modelId="{2849B981-5ADA-45BA-A7A6-40162F31139E}" type="pres">
      <dgm:prSet presAssocID="{E34821A8-AD76-4067-8941-E597D1D29C7F}" presName="circle3" presStyleLbl="node1" presStyleIdx="2" presStyleCnt="3"/>
      <dgm:spPr/>
    </dgm:pt>
    <dgm:pt modelId="{22690F5B-4617-455A-9E0C-628D8AE74575}" type="pres">
      <dgm:prSet presAssocID="{E34821A8-AD76-4067-8941-E597D1D29C7F}" presName="rect3" presStyleLbl="alignAcc1" presStyleIdx="2" presStyleCnt="3"/>
      <dgm:spPr/>
      <dgm:t>
        <a:bodyPr/>
        <a:lstStyle/>
        <a:p>
          <a:endParaRPr lang="en-US"/>
        </a:p>
      </dgm:t>
    </dgm:pt>
    <dgm:pt modelId="{487EF683-2B3E-41CE-BC67-BBCEBFD88A28}" type="pres">
      <dgm:prSet presAssocID="{BAAEAC21-9CC3-4E4D-8B19-E44DF9FE131F}" presName="rect1ParTxNoCh" presStyleLbl="alignAcc1" presStyleIdx="2" presStyleCnt="3">
        <dgm:presLayoutVars>
          <dgm:chMax val="1"/>
          <dgm:bulletEnabled val="1"/>
        </dgm:presLayoutVars>
      </dgm:prSet>
      <dgm:spPr/>
      <dgm:t>
        <a:bodyPr/>
        <a:lstStyle/>
        <a:p>
          <a:endParaRPr lang="en-US"/>
        </a:p>
      </dgm:t>
    </dgm:pt>
    <dgm:pt modelId="{43065513-272F-41B9-BB97-2BD738D0EF7B}" type="pres">
      <dgm:prSet presAssocID="{475F7FF7-E471-4813-AF0C-D1F7C3D2F09E}" presName="rect2ParTxNoCh" presStyleLbl="alignAcc1" presStyleIdx="2" presStyleCnt="3">
        <dgm:presLayoutVars>
          <dgm:chMax val="1"/>
          <dgm:bulletEnabled val="1"/>
        </dgm:presLayoutVars>
      </dgm:prSet>
      <dgm:spPr/>
      <dgm:t>
        <a:bodyPr/>
        <a:lstStyle/>
        <a:p>
          <a:endParaRPr lang="en-US"/>
        </a:p>
      </dgm:t>
    </dgm:pt>
    <dgm:pt modelId="{D7CA502C-F69D-4991-872C-F9A75193B978}" type="pres">
      <dgm:prSet presAssocID="{E34821A8-AD76-4067-8941-E597D1D29C7F}" presName="rect3ParTxNoCh" presStyleLbl="alignAcc1" presStyleIdx="2" presStyleCnt="3">
        <dgm:presLayoutVars>
          <dgm:chMax val="1"/>
          <dgm:bulletEnabled val="1"/>
        </dgm:presLayoutVars>
      </dgm:prSet>
      <dgm:spPr/>
      <dgm:t>
        <a:bodyPr/>
        <a:lstStyle/>
        <a:p>
          <a:endParaRPr lang="en-US"/>
        </a:p>
      </dgm:t>
    </dgm:pt>
  </dgm:ptLst>
  <dgm:cxnLst>
    <dgm:cxn modelId="{EFFF1040-CA65-447B-AB64-6070233E8FA4}" srcId="{0A7F784A-80A7-4D02-8E16-1B55217DA36C}" destId="{E34821A8-AD76-4067-8941-E597D1D29C7F}" srcOrd="2" destOrd="0" parTransId="{F2420C01-5A43-471B-94F3-5F13F38AF40A}" sibTransId="{0134D67F-D85B-4677-9CEE-7E4B8DA19639}"/>
    <dgm:cxn modelId="{E699E081-9FFB-4722-90C8-2277825E6671}" type="presOf" srcId="{BAAEAC21-9CC3-4E4D-8B19-E44DF9FE131F}" destId="{487EF683-2B3E-41CE-BC67-BBCEBFD88A28}" srcOrd="1" destOrd="0" presId="urn:microsoft.com/office/officeart/2005/8/layout/target3"/>
    <dgm:cxn modelId="{23A584E6-574C-4955-A67D-D82CBC388FD6}" srcId="{0A7F784A-80A7-4D02-8E16-1B55217DA36C}" destId="{BAAEAC21-9CC3-4E4D-8B19-E44DF9FE131F}" srcOrd="0" destOrd="0" parTransId="{E8775FBA-F473-4D41-B7FD-B35785B689F4}" sibTransId="{D058E9C3-B252-4331-83CD-1AEF4A81FEDE}"/>
    <dgm:cxn modelId="{722D3BD8-3C6A-4ED4-8629-B90643DDB88F}" type="presOf" srcId="{BAAEAC21-9CC3-4E4D-8B19-E44DF9FE131F}" destId="{B58ADEBF-F37D-431E-88C4-F6734660BB6A}" srcOrd="0" destOrd="0" presId="urn:microsoft.com/office/officeart/2005/8/layout/target3"/>
    <dgm:cxn modelId="{8590FB38-4F34-432F-9238-436E4FBBC766}" type="presOf" srcId="{475F7FF7-E471-4813-AF0C-D1F7C3D2F09E}" destId="{F1E2C438-9DCE-42B3-9DAF-AD978DF6FB1A}" srcOrd="0" destOrd="0" presId="urn:microsoft.com/office/officeart/2005/8/layout/target3"/>
    <dgm:cxn modelId="{63DA98ED-BAFE-4930-A4D2-6875DD697455}" type="presOf" srcId="{E34821A8-AD76-4067-8941-E597D1D29C7F}" destId="{22690F5B-4617-455A-9E0C-628D8AE74575}" srcOrd="0" destOrd="0" presId="urn:microsoft.com/office/officeart/2005/8/layout/target3"/>
    <dgm:cxn modelId="{021CF7CB-B97C-4965-9398-D8672927A6F6}" srcId="{0A7F784A-80A7-4D02-8E16-1B55217DA36C}" destId="{475F7FF7-E471-4813-AF0C-D1F7C3D2F09E}" srcOrd="1" destOrd="0" parTransId="{2CFED46B-3A51-469D-AE16-B92BEC1BD4C9}" sibTransId="{69CE76E8-5205-42FE-ACC1-D17C589BC9FC}"/>
    <dgm:cxn modelId="{7F5D23DB-61C6-463B-9B0F-7A819A962F6A}" type="presOf" srcId="{0A7F784A-80A7-4D02-8E16-1B55217DA36C}" destId="{C12501E9-2676-4202-8E34-E226BE8B7651}" srcOrd="0" destOrd="0" presId="urn:microsoft.com/office/officeart/2005/8/layout/target3"/>
    <dgm:cxn modelId="{D339A7BB-9D11-43A8-8659-6541168C817A}" type="presOf" srcId="{475F7FF7-E471-4813-AF0C-D1F7C3D2F09E}" destId="{43065513-272F-41B9-BB97-2BD738D0EF7B}" srcOrd="1" destOrd="0" presId="urn:microsoft.com/office/officeart/2005/8/layout/target3"/>
    <dgm:cxn modelId="{B58BF3CF-33DF-4E5A-8F80-90BFB309099D}" type="presOf" srcId="{E34821A8-AD76-4067-8941-E597D1D29C7F}" destId="{D7CA502C-F69D-4991-872C-F9A75193B978}" srcOrd="1" destOrd="0" presId="urn:microsoft.com/office/officeart/2005/8/layout/target3"/>
    <dgm:cxn modelId="{B1459FAF-EB44-4FFE-A09F-4BAAC04ECF98}" type="presParOf" srcId="{C12501E9-2676-4202-8E34-E226BE8B7651}" destId="{7E0ED63D-4F83-446C-81E1-55100AF2708D}" srcOrd="0" destOrd="0" presId="urn:microsoft.com/office/officeart/2005/8/layout/target3"/>
    <dgm:cxn modelId="{7BE49558-F28E-4665-91DC-9FCB995076C7}" type="presParOf" srcId="{C12501E9-2676-4202-8E34-E226BE8B7651}" destId="{6035F3F7-D60F-4625-9D5F-27CC1AD450A3}" srcOrd="1" destOrd="0" presId="urn:microsoft.com/office/officeart/2005/8/layout/target3"/>
    <dgm:cxn modelId="{99B864F8-434E-4D94-90AE-4374AC12FC59}" type="presParOf" srcId="{C12501E9-2676-4202-8E34-E226BE8B7651}" destId="{B58ADEBF-F37D-431E-88C4-F6734660BB6A}" srcOrd="2" destOrd="0" presId="urn:microsoft.com/office/officeart/2005/8/layout/target3"/>
    <dgm:cxn modelId="{B145E6D5-1926-4DEF-9028-08DDDCBD7301}" type="presParOf" srcId="{C12501E9-2676-4202-8E34-E226BE8B7651}" destId="{46668265-69AF-4474-89A6-032F3FCDA89D}" srcOrd="3" destOrd="0" presId="urn:microsoft.com/office/officeart/2005/8/layout/target3"/>
    <dgm:cxn modelId="{BE99ADBA-2E05-4F0C-8F7C-CE1EC89F1AD4}" type="presParOf" srcId="{C12501E9-2676-4202-8E34-E226BE8B7651}" destId="{9F7B6498-5687-4E37-A5F2-43CE490A045C}" srcOrd="4" destOrd="0" presId="urn:microsoft.com/office/officeart/2005/8/layout/target3"/>
    <dgm:cxn modelId="{F6339DA3-B21B-4306-97F6-EAFB3E18BAA1}" type="presParOf" srcId="{C12501E9-2676-4202-8E34-E226BE8B7651}" destId="{F1E2C438-9DCE-42B3-9DAF-AD978DF6FB1A}" srcOrd="5" destOrd="0" presId="urn:microsoft.com/office/officeart/2005/8/layout/target3"/>
    <dgm:cxn modelId="{ADB14DA9-3C17-46FE-A548-A52143E48D0F}" type="presParOf" srcId="{C12501E9-2676-4202-8E34-E226BE8B7651}" destId="{5ACED9B6-B43F-4BAE-9883-906BFC0D57FD}" srcOrd="6" destOrd="0" presId="urn:microsoft.com/office/officeart/2005/8/layout/target3"/>
    <dgm:cxn modelId="{D1326DAB-287C-48FA-916D-0230CFD32888}" type="presParOf" srcId="{C12501E9-2676-4202-8E34-E226BE8B7651}" destId="{2849B981-5ADA-45BA-A7A6-40162F31139E}" srcOrd="7" destOrd="0" presId="urn:microsoft.com/office/officeart/2005/8/layout/target3"/>
    <dgm:cxn modelId="{2A1B08EA-9D2C-43F7-BA59-8E8F9CB7E887}" type="presParOf" srcId="{C12501E9-2676-4202-8E34-E226BE8B7651}" destId="{22690F5B-4617-455A-9E0C-628D8AE74575}" srcOrd="8" destOrd="0" presId="urn:microsoft.com/office/officeart/2005/8/layout/target3"/>
    <dgm:cxn modelId="{BAFA7CD1-F76F-485F-B867-C2DC571E8B4E}" type="presParOf" srcId="{C12501E9-2676-4202-8E34-E226BE8B7651}" destId="{487EF683-2B3E-41CE-BC67-BBCEBFD88A28}" srcOrd="9" destOrd="0" presId="urn:microsoft.com/office/officeart/2005/8/layout/target3"/>
    <dgm:cxn modelId="{DBCBB8AB-D622-4FC9-9460-17F5268E67A5}" type="presParOf" srcId="{C12501E9-2676-4202-8E34-E226BE8B7651}" destId="{43065513-272F-41B9-BB97-2BD738D0EF7B}" srcOrd="10" destOrd="0" presId="urn:microsoft.com/office/officeart/2005/8/layout/target3"/>
    <dgm:cxn modelId="{6DDDD9A7-9949-48AF-B76A-5ABCDEAAE1A0}" type="presParOf" srcId="{C12501E9-2676-4202-8E34-E226BE8B7651}" destId="{D7CA502C-F69D-4991-872C-F9A75193B978}" srcOrd="11"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3DBF695-511F-4300-A165-9C436A088897}" type="doc">
      <dgm:prSet loTypeId="urn:microsoft.com/office/officeart/2005/8/layout/target3" loCatId="relationship" qsTypeId="urn:microsoft.com/office/officeart/2005/8/quickstyle/simple1" qsCatId="simple" csTypeId="urn:microsoft.com/office/officeart/2005/8/colors/accent1_2" csCatId="accent1"/>
      <dgm:spPr/>
      <dgm:t>
        <a:bodyPr/>
        <a:lstStyle/>
        <a:p>
          <a:endParaRPr lang="en-US"/>
        </a:p>
      </dgm:t>
    </dgm:pt>
    <dgm:pt modelId="{CCB2DB8F-63FD-4D35-A01A-F540193C3977}">
      <dgm:prSet/>
      <dgm:spPr/>
      <dgm:t>
        <a:bodyPr/>
        <a:lstStyle/>
        <a:p>
          <a:pPr rtl="1"/>
          <a:r>
            <a:rPr lang="ar-OM" smtClean="0"/>
            <a:t>أثر الإسلام على اتجاهات المجتمع العماني نحو التعليم، فلم تكن مدينة أو قرية في عمان إلا وفيها مجلس يجمع شيبها وشبابها كل مساء للتداول في أمور الحياة، ولم يكن مجلس من هذه المجالس إلا ويكرس جانبا كبيرا من وقته للتفقه بالدين، والتزود بالمعارف الإسلامية، والتحدث في شؤون الأدب والشعر.</a:t>
          </a:r>
          <a:endParaRPr lang="en-US"/>
        </a:p>
      </dgm:t>
    </dgm:pt>
    <dgm:pt modelId="{59FD84A5-BB49-41AC-9DCC-D005A0A63B1B}" type="parTrans" cxnId="{722D32A4-09FD-4960-BB79-375DFDA3939B}">
      <dgm:prSet/>
      <dgm:spPr/>
      <dgm:t>
        <a:bodyPr/>
        <a:lstStyle/>
        <a:p>
          <a:endParaRPr lang="en-US"/>
        </a:p>
      </dgm:t>
    </dgm:pt>
    <dgm:pt modelId="{55C3C6AA-999F-4F5B-BF73-A411320F0439}" type="sibTrans" cxnId="{722D32A4-09FD-4960-BB79-375DFDA3939B}">
      <dgm:prSet/>
      <dgm:spPr/>
      <dgm:t>
        <a:bodyPr/>
        <a:lstStyle/>
        <a:p>
          <a:endParaRPr lang="en-US"/>
        </a:p>
      </dgm:t>
    </dgm:pt>
    <dgm:pt modelId="{9E2D806A-97B4-4F76-839C-22D12ADDB2A2}">
      <dgm:prSet/>
      <dgm:spPr/>
      <dgm:t>
        <a:bodyPr/>
        <a:lstStyle/>
        <a:p>
          <a:pPr rtl="1"/>
          <a:r>
            <a:rPr lang="ar-OM" smtClean="0"/>
            <a:t>ساعدت هذه العادات المتأصلة في المجتمع العماني والتي توارثها الأبناء عن الآباء والأجداد على تدعيم إنشاء الكتاتيب وحضور الحلقات الدراسية في المساجد.</a:t>
          </a:r>
          <a:endParaRPr lang="en-US"/>
        </a:p>
      </dgm:t>
    </dgm:pt>
    <dgm:pt modelId="{D6F89B28-4176-41D0-B29F-7043115C7B9F}" type="parTrans" cxnId="{A4ED910D-2226-4DDE-8F54-DB00D34C1709}">
      <dgm:prSet/>
      <dgm:spPr/>
      <dgm:t>
        <a:bodyPr/>
        <a:lstStyle/>
        <a:p>
          <a:endParaRPr lang="en-US"/>
        </a:p>
      </dgm:t>
    </dgm:pt>
    <dgm:pt modelId="{6BAD822A-1B8B-48B2-A3F8-2FC913CEEE08}" type="sibTrans" cxnId="{A4ED910D-2226-4DDE-8F54-DB00D34C1709}">
      <dgm:prSet/>
      <dgm:spPr/>
      <dgm:t>
        <a:bodyPr/>
        <a:lstStyle/>
        <a:p>
          <a:endParaRPr lang="en-US"/>
        </a:p>
      </dgm:t>
    </dgm:pt>
    <dgm:pt modelId="{1ABADD49-8562-473F-8758-DBB4562DC4FE}" type="pres">
      <dgm:prSet presAssocID="{F3DBF695-511F-4300-A165-9C436A088897}" presName="Name0" presStyleCnt="0">
        <dgm:presLayoutVars>
          <dgm:chMax val="7"/>
          <dgm:dir/>
          <dgm:animLvl val="lvl"/>
          <dgm:resizeHandles val="exact"/>
        </dgm:presLayoutVars>
      </dgm:prSet>
      <dgm:spPr/>
      <dgm:t>
        <a:bodyPr/>
        <a:lstStyle/>
        <a:p>
          <a:endParaRPr lang="en-US"/>
        </a:p>
      </dgm:t>
    </dgm:pt>
    <dgm:pt modelId="{4D30214D-0DF3-4EF8-9421-F9A394C3BEB3}" type="pres">
      <dgm:prSet presAssocID="{CCB2DB8F-63FD-4D35-A01A-F540193C3977}" presName="circle1" presStyleLbl="node1" presStyleIdx="0" presStyleCnt="2"/>
      <dgm:spPr/>
    </dgm:pt>
    <dgm:pt modelId="{BE228470-ECC1-4C7D-9F1E-93A496696DB7}" type="pres">
      <dgm:prSet presAssocID="{CCB2DB8F-63FD-4D35-A01A-F540193C3977}" presName="space" presStyleCnt="0"/>
      <dgm:spPr/>
    </dgm:pt>
    <dgm:pt modelId="{DDE7500C-4478-4E32-9BE8-32F8F08D3EA0}" type="pres">
      <dgm:prSet presAssocID="{CCB2DB8F-63FD-4D35-A01A-F540193C3977}" presName="rect1" presStyleLbl="alignAcc1" presStyleIdx="0" presStyleCnt="2"/>
      <dgm:spPr/>
      <dgm:t>
        <a:bodyPr/>
        <a:lstStyle/>
        <a:p>
          <a:endParaRPr lang="en-US"/>
        </a:p>
      </dgm:t>
    </dgm:pt>
    <dgm:pt modelId="{0D585911-0E4D-451E-919F-38DDE0A6FA0E}" type="pres">
      <dgm:prSet presAssocID="{9E2D806A-97B4-4F76-839C-22D12ADDB2A2}" presName="vertSpace2" presStyleLbl="node1" presStyleIdx="0" presStyleCnt="2"/>
      <dgm:spPr/>
    </dgm:pt>
    <dgm:pt modelId="{2074B90C-FEC8-49B6-8ABC-F1555A076EAE}" type="pres">
      <dgm:prSet presAssocID="{9E2D806A-97B4-4F76-839C-22D12ADDB2A2}" presName="circle2" presStyleLbl="node1" presStyleIdx="1" presStyleCnt="2"/>
      <dgm:spPr/>
    </dgm:pt>
    <dgm:pt modelId="{22D79FB4-0750-4133-957F-4B3EA1FB89B2}" type="pres">
      <dgm:prSet presAssocID="{9E2D806A-97B4-4F76-839C-22D12ADDB2A2}" presName="rect2" presStyleLbl="alignAcc1" presStyleIdx="1" presStyleCnt="2"/>
      <dgm:spPr/>
      <dgm:t>
        <a:bodyPr/>
        <a:lstStyle/>
        <a:p>
          <a:endParaRPr lang="en-US"/>
        </a:p>
      </dgm:t>
    </dgm:pt>
    <dgm:pt modelId="{C01AFDE6-799E-45AA-9191-F210AEFBB0B7}" type="pres">
      <dgm:prSet presAssocID="{CCB2DB8F-63FD-4D35-A01A-F540193C3977}" presName="rect1ParTxNoCh" presStyleLbl="alignAcc1" presStyleIdx="1" presStyleCnt="2">
        <dgm:presLayoutVars>
          <dgm:chMax val="1"/>
          <dgm:bulletEnabled val="1"/>
        </dgm:presLayoutVars>
      </dgm:prSet>
      <dgm:spPr/>
      <dgm:t>
        <a:bodyPr/>
        <a:lstStyle/>
        <a:p>
          <a:endParaRPr lang="en-US"/>
        </a:p>
      </dgm:t>
    </dgm:pt>
    <dgm:pt modelId="{08C9899D-6BB3-49AD-99B3-CE6BCA11E8ED}" type="pres">
      <dgm:prSet presAssocID="{9E2D806A-97B4-4F76-839C-22D12ADDB2A2}" presName="rect2ParTxNoCh" presStyleLbl="alignAcc1" presStyleIdx="1" presStyleCnt="2">
        <dgm:presLayoutVars>
          <dgm:chMax val="1"/>
          <dgm:bulletEnabled val="1"/>
        </dgm:presLayoutVars>
      </dgm:prSet>
      <dgm:spPr/>
      <dgm:t>
        <a:bodyPr/>
        <a:lstStyle/>
        <a:p>
          <a:endParaRPr lang="en-US"/>
        </a:p>
      </dgm:t>
    </dgm:pt>
  </dgm:ptLst>
  <dgm:cxnLst>
    <dgm:cxn modelId="{A4ED910D-2226-4DDE-8F54-DB00D34C1709}" srcId="{F3DBF695-511F-4300-A165-9C436A088897}" destId="{9E2D806A-97B4-4F76-839C-22D12ADDB2A2}" srcOrd="1" destOrd="0" parTransId="{D6F89B28-4176-41D0-B29F-7043115C7B9F}" sibTransId="{6BAD822A-1B8B-48B2-A3F8-2FC913CEEE08}"/>
    <dgm:cxn modelId="{B161287E-E40C-423E-966E-F3C256F2B564}" type="presOf" srcId="{CCB2DB8F-63FD-4D35-A01A-F540193C3977}" destId="{C01AFDE6-799E-45AA-9191-F210AEFBB0B7}" srcOrd="1" destOrd="0" presId="urn:microsoft.com/office/officeart/2005/8/layout/target3"/>
    <dgm:cxn modelId="{08E3D640-6CE8-451D-9332-D9F1E04EBEA4}" type="presOf" srcId="{9E2D806A-97B4-4F76-839C-22D12ADDB2A2}" destId="{08C9899D-6BB3-49AD-99B3-CE6BCA11E8ED}" srcOrd="1" destOrd="0" presId="urn:microsoft.com/office/officeart/2005/8/layout/target3"/>
    <dgm:cxn modelId="{040D9F36-031F-4A1B-8DED-7EA6E7EADA19}" type="presOf" srcId="{F3DBF695-511F-4300-A165-9C436A088897}" destId="{1ABADD49-8562-473F-8758-DBB4562DC4FE}" srcOrd="0" destOrd="0" presId="urn:microsoft.com/office/officeart/2005/8/layout/target3"/>
    <dgm:cxn modelId="{722D32A4-09FD-4960-BB79-375DFDA3939B}" srcId="{F3DBF695-511F-4300-A165-9C436A088897}" destId="{CCB2DB8F-63FD-4D35-A01A-F540193C3977}" srcOrd="0" destOrd="0" parTransId="{59FD84A5-BB49-41AC-9DCC-D005A0A63B1B}" sibTransId="{55C3C6AA-999F-4F5B-BF73-A411320F0439}"/>
    <dgm:cxn modelId="{43C424F6-60AF-4A84-BC61-95F601729DBB}" type="presOf" srcId="{CCB2DB8F-63FD-4D35-A01A-F540193C3977}" destId="{DDE7500C-4478-4E32-9BE8-32F8F08D3EA0}" srcOrd="0" destOrd="0" presId="urn:microsoft.com/office/officeart/2005/8/layout/target3"/>
    <dgm:cxn modelId="{7051C50D-51D5-4EDD-862B-A35FAB2095D6}" type="presOf" srcId="{9E2D806A-97B4-4F76-839C-22D12ADDB2A2}" destId="{22D79FB4-0750-4133-957F-4B3EA1FB89B2}" srcOrd="0" destOrd="0" presId="urn:microsoft.com/office/officeart/2005/8/layout/target3"/>
    <dgm:cxn modelId="{A6DFD98A-0ACE-4438-B133-8F748B4829EC}" type="presParOf" srcId="{1ABADD49-8562-473F-8758-DBB4562DC4FE}" destId="{4D30214D-0DF3-4EF8-9421-F9A394C3BEB3}" srcOrd="0" destOrd="0" presId="urn:microsoft.com/office/officeart/2005/8/layout/target3"/>
    <dgm:cxn modelId="{54063B1B-7C54-4CCB-8112-2EC8C1098E06}" type="presParOf" srcId="{1ABADD49-8562-473F-8758-DBB4562DC4FE}" destId="{BE228470-ECC1-4C7D-9F1E-93A496696DB7}" srcOrd="1" destOrd="0" presId="urn:microsoft.com/office/officeart/2005/8/layout/target3"/>
    <dgm:cxn modelId="{3384ABB3-5D2A-49A1-BE8F-678B063825E3}" type="presParOf" srcId="{1ABADD49-8562-473F-8758-DBB4562DC4FE}" destId="{DDE7500C-4478-4E32-9BE8-32F8F08D3EA0}" srcOrd="2" destOrd="0" presId="urn:microsoft.com/office/officeart/2005/8/layout/target3"/>
    <dgm:cxn modelId="{DF36D9D6-FB35-40FC-97B9-DAB9365AA6DF}" type="presParOf" srcId="{1ABADD49-8562-473F-8758-DBB4562DC4FE}" destId="{0D585911-0E4D-451E-919F-38DDE0A6FA0E}" srcOrd="3" destOrd="0" presId="urn:microsoft.com/office/officeart/2005/8/layout/target3"/>
    <dgm:cxn modelId="{907EAAA6-6331-4B4A-BBA1-FFD6EB7FD404}" type="presParOf" srcId="{1ABADD49-8562-473F-8758-DBB4562DC4FE}" destId="{2074B90C-FEC8-49B6-8ABC-F1555A076EAE}" srcOrd="4" destOrd="0" presId="urn:microsoft.com/office/officeart/2005/8/layout/target3"/>
    <dgm:cxn modelId="{E3EBEFFF-F2E6-4C5D-8650-A23F5779475F}" type="presParOf" srcId="{1ABADD49-8562-473F-8758-DBB4562DC4FE}" destId="{22D79FB4-0750-4133-957F-4B3EA1FB89B2}" srcOrd="5" destOrd="0" presId="urn:microsoft.com/office/officeart/2005/8/layout/target3"/>
    <dgm:cxn modelId="{D92C0FFB-49A3-4EAA-9F6E-4F67025F90FD}" type="presParOf" srcId="{1ABADD49-8562-473F-8758-DBB4562DC4FE}" destId="{C01AFDE6-799E-45AA-9191-F210AEFBB0B7}" srcOrd="6" destOrd="0" presId="urn:microsoft.com/office/officeart/2005/8/layout/target3"/>
    <dgm:cxn modelId="{DA9EFA63-FF48-457A-BADC-1E46D3161E04}" type="presParOf" srcId="{1ABADD49-8562-473F-8758-DBB4562DC4FE}" destId="{08C9899D-6BB3-49AD-99B3-CE6BCA11E8ED}" srcOrd="7"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44C8CB6-D51A-473D-894B-30B351B36AD5}" type="doc">
      <dgm:prSet loTypeId="urn:microsoft.com/office/officeart/2005/8/layout/hList7" loCatId="list" qsTypeId="urn:microsoft.com/office/officeart/2005/8/quickstyle/simple1" qsCatId="simple" csTypeId="urn:microsoft.com/office/officeart/2005/8/colors/accent1_2" csCatId="accent1"/>
      <dgm:spPr/>
      <dgm:t>
        <a:bodyPr/>
        <a:lstStyle/>
        <a:p>
          <a:endParaRPr lang="en-US"/>
        </a:p>
      </dgm:t>
    </dgm:pt>
    <dgm:pt modelId="{74855FA6-EFF9-412C-BEB5-E98EED277A3D}">
      <dgm:prSet/>
      <dgm:spPr/>
      <dgm:t>
        <a:bodyPr/>
        <a:lstStyle/>
        <a:p>
          <a:pPr rtl="1"/>
          <a:r>
            <a:rPr lang="ar-OM" dirty="0" smtClean="0"/>
            <a:t>مع بداية النصف الثاني من القرن التاسع عشر، كان ميدان التربية في العالم قد حقق تطورًا كبير ساعد عليه التقدم في العلوم المختلفة، ولا سيما في مجال علم النفس، مما أثرى التعليم بكثير من النظريات والأفكار الجديدة التي أدت إلى ظهور مدارس التعليم الحديث في كثير من البلاد.</a:t>
          </a:r>
          <a:endParaRPr lang="en-US" dirty="0"/>
        </a:p>
      </dgm:t>
    </dgm:pt>
    <dgm:pt modelId="{FC341079-FE0B-448E-86FE-90B3E7B6E7C8}" type="parTrans" cxnId="{A82672B1-4B16-4522-A376-17C4537B4A23}">
      <dgm:prSet/>
      <dgm:spPr/>
      <dgm:t>
        <a:bodyPr/>
        <a:lstStyle/>
        <a:p>
          <a:endParaRPr lang="en-US"/>
        </a:p>
      </dgm:t>
    </dgm:pt>
    <dgm:pt modelId="{4A02A5B4-438D-4C88-8F18-F657512540B0}" type="sibTrans" cxnId="{A82672B1-4B16-4522-A376-17C4537B4A23}">
      <dgm:prSet/>
      <dgm:spPr/>
      <dgm:t>
        <a:bodyPr/>
        <a:lstStyle/>
        <a:p>
          <a:endParaRPr lang="en-US"/>
        </a:p>
      </dgm:t>
    </dgm:pt>
    <dgm:pt modelId="{74508709-E2C1-4BAB-864B-6C12D5AC3E63}">
      <dgm:prSet/>
      <dgm:spPr/>
      <dgm:t>
        <a:bodyPr/>
        <a:lstStyle/>
        <a:p>
          <a:pPr rtl="1"/>
          <a:r>
            <a:rPr lang="ar-OM" smtClean="0"/>
            <a:t>لم يكن بمقدور عمان آنذاك أن تواكب هذا التطور بسبب مفارقاتٍ كانت تعيشها في تلك الفترة. حيث كان الاقتصاد العماني ينكمش بسبب فتح قناة السويس للملاحة البحرية عام 1869م وما تبع ذلك توجه غالبية السفن التجارية للمرور عبرها.</a:t>
          </a:r>
          <a:endParaRPr lang="en-US"/>
        </a:p>
      </dgm:t>
    </dgm:pt>
    <dgm:pt modelId="{AC6B9863-ECB7-45D6-95AF-BD6A42577F63}" type="parTrans" cxnId="{A51F229F-E518-4424-AEFA-3F0967C237D4}">
      <dgm:prSet/>
      <dgm:spPr/>
      <dgm:t>
        <a:bodyPr/>
        <a:lstStyle/>
        <a:p>
          <a:endParaRPr lang="en-US"/>
        </a:p>
      </dgm:t>
    </dgm:pt>
    <dgm:pt modelId="{997913D2-E408-49B1-A650-746C90DA7FF2}" type="sibTrans" cxnId="{A51F229F-E518-4424-AEFA-3F0967C237D4}">
      <dgm:prSet/>
      <dgm:spPr/>
      <dgm:t>
        <a:bodyPr/>
        <a:lstStyle/>
        <a:p>
          <a:endParaRPr lang="en-US"/>
        </a:p>
      </dgm:t>
    </dgm:pt>
    <dgm:pt modelId="{0FD3706D-EBDA-4B77-95F5-16D8EA840F8C}">
      <dgm:prSet/>
      <dgm:spPr/>
      <dgm:t>
        <a:bodyPr/>
        <a:lstStyle/>
        <a:p>
          <a:pPr rtl="1"/>
          <a:r>
            <a:rPr lang="ar-OM" smtClean="0"/>
            <a:t>نشاط أسطول السفن الشراعية في عمان قد تقلص في ذلك الوقت أيضا لظهور السفن البخارية، الأمر الذي أدى إلى ركود الحركة في الموانئ العمانية بعد أن كانت تعج بالنشاط في نقل البضائع بين الشرق والغرب، وتعود بالفائدة على الاقتصاد العماني.</a:t>
          </a:r>
          <a:endParaRPr lang="en-US"/>
        </a:p>
      </dgm:t>
    </dgm:pt>
    <dgm:pt modelId="{C36F53A7-90E1-4F50-A5BD-8D28A9336F92}" type="parTrans" cxnId="{425645BC-9557-4F0D-82EC-3E7AA4691F04}">
      <dgm:prSet/>
      <dgm:spPr/>
      <dgm:t>
        <a:bodyPr/>
        <a:lstStyle/>
        <a:p>
          <a:endParaRPr lang="en-US"/>
        </a:p>
      </dgm:t>
    </dgm:pt>
    <dgm:pt modelId="{25B5251C-74DB-47C5-9E19-422D55BF1F64}" type="sibTrans" cxnId="{425645BC-9557-4F0D-82EC-3E7AA4691F04}">
      <dgm:prSet/>
      <dgm:spPr/>
      <dgm:t>
        <a:bodyPr/>
        <a:lstStyle/>
        <a:p>
          <a:endParaRPr lang="en-US"/>
        </a:p>
      </dgm:t>
    </dgm:pt>
    <dgm:pt modelId="{C6D61FA1-B90A-4721-AC5C-4028E18A3605}" type="pres">
      <dgm:prSet presAssocID="{044C8CB6-D51A-473D-894B-30B351B36AD5}" presName="Name0" presStyleCnt="0">
        <dgm:presLayoutVars>
          <dgm:dir/>
          <dgm:resizeHandles val="exact"/>
        </dgm:presLayoutVars>
      </dgm:prSet>
      <dgm:spPr/>
      <dgm:t>
        <a:bodyPr/>
        <a:lstStyle/>
        <a:p>
          <a:endParaRPr lang="en-US"/>
        </a:p>
      </dgm:t>
    </dgm:pt>
    <dgm:pt modelId="{C8FDABB7-081F-46A2-A0AF-61ABAA468176}" type="pres">
      <dgm:prSet presAssocID="{044C8CB6-D51A-473D-894B-30B351B36AD5}" presName="fgShape" presStyleLbl="fgShp" presStyleIdx="0" presStyleCnt="1"/>
      <dgm:spPr/>
    </dgm:pt>
    <dgm:pt modelId="{8205F5E0-C85F-441A-9130-52A38E1845F7}" type="pres">
      <dgm:prSet presAssocID="{044C8CB6-D51A-473D-894B-30B351B36AD5}" presName="linComp" presStyleCnt="0"/>
      <dgm:spPr/>
    </dgm:pt>
    <dgm:pt modelId="{73DD8F01-32E6-4279-947B-8CE09CDB20A5}" type="pres">
      <dgm:prSet presAssocID="{74855FA6-EFF9-412C-BEB5-E98EED277A3D}" presName="compNode" presStyleCnt="0"/>
      <dgm:spPr/>
    </dgm:pt>
    <dgm:pt modelId="{D672B66D-C14F-4954-89BE-731FDB7807B9}" type="pres">
      <dgm:prSet presAssocID="{74855FA6-EFF9-412C-BEB5-E98EED277A3D}" presName="bkgdShape" presStyleLbl="node1" presStyleIdx="0" presStyleCnt="3"/>
      <dgm:spPr/>
      <dgm:t>
        <a:bodyPr/>
        <a:lstStyle/>
        <a:p>
          <a:endParaRPr lang="en-US"/>
        </a:p>
      </dgm:t>
    </dgm:pt>
    <dgm:pt modelId="{97C6CD94-0141-4913-B915-FE5B4D4AC6F1}" type="pres">
      <dgm:prSet presAssocID="{74855FA6-EFF9-412C-BEB5-E98EED277A3D}" presName="nodeTx" presStyleLbl="node1" presStyleIdx="0" presStyleCnt="3">
        <dgm:presLayoutVars>
          <dgm:bulletEnabled val="1"/>
        </dgm:presLayoutVars>
      </dgm:prSet>
      <dgm:spPr/>
      <dgm:t>
        <a:bodyPr/>
        <a:lstStyle/>
        <a:p>
          <a:endParaRPr lang="en-US"/>
        </a:p>
      </dgm:t>
    </dgm:pt>
    <dgm:pt modelId="{E1CC3C48-5F89-44B8-904F-CA86602FE7BC}" type="pres">
      <dgm:prSet presAssocID="{74855FA6-EFF9-412C-BEB5-E98EED277A3D}" presName="invisiNode" presStyleLbl="node1" presStyleIdx="0" presStyleCnt="3"/>
      <dgm:spPr/>
    </dgm:pt>
    <dgm:pt modelId="{B9EADC4D-9827-4A33-9579-308209280D36}" type="pres">
      <dgm:prSet presAssocID="{74855FA6-EFF9-412C-BEB5-E98EED277A3D}" presName="imagNode" presStyleLbl="fgImgPlace1" presStyleIdx="0" presStyleCnt="3"/>
      <dgm:spPr/>
    </dgm:pt>
    <dgm:pt modelId="{6A9CCD1F-4021-44DE-9383-9BA471373861}" type="pres">
      <dgm:prSet presAssocID="{4A02A5B4-438D-4C88-8F18-F657512540B0}" presName="sibTrans" presStyleLbl="sibTrans2D1" presStyleIdx="0" presStyleCnt="0"/>
      <dgm:spPr/>
      <dgm:t>
        <a:bodyPr/>
        <a:lstStyle/>
        <a:p>
          <a:endParaRPr lang="en-US"/>
        </a:p>
      </dgm:t>
    </dgm:pt>
    <dgm:pt modelId="{13186E59-2A17-4822-94C3-97B5F38A1F0C}" type="pres">
      <dgm:prSet presAssocID="{74508709-E2C1-4BAB-864B-6C12D5AC3E63}" presName="compNode" presStyleCnt="0"/>
      <dgm:spPr/>
    </dgm:pt>
    <dgm:pt modelId="{D6FBE9A3-FB5B-4AE1-BA5E-A2E8AD7D1F5D}" type="pres">
      <dgm:prSet presAssocID="{74508709-E2C1-4BAB-864B-6C12D5AC3E63}" presName="bkgdShape" presStyleLbl="node1" presStyleIdx="1" presStyleCnt="3"/>
      <dgm:spPr/>
      <dgm:t>
        <a:bodyPr/>
        <a:lstStyle/>
        <a:p>
          <a:endParaRPr lang="en-US"/>
        </a:p>
      </dgm:t>
    </dgm:pt>
    <dgm:pt modelId="{D38A926E-D41D-4BF0-A638-73F2927B55C3}" type="pres">
      <dgm:prSet presAssocID="{74508709-E2C1-4BAB-864B-6C12D5AC3E63}" presName="nodeTx" presStyleLbl="node1" presStyleIdx="1" presStyleCnt="3">
        <dgm:presLayoutVars>
          <dgm:bulletEnabled val="1"/>
        </dgm:presLayoutVars>
      </dgm:prSet>
      <dgm:spPr/>
      <dgm:t>
        <a:bodyPr/>
        <a:lstStyle/>
        <a:p>
          <a:endParaRPr lang="en-US"/>
        </a:p>
      </dgm:t>
    </dgm:pt>
    <dgm:pt modelId="{E965A610-0354-404A-A4AC-E5D160C9E4A4}" type="pres">
      <dgm:prSet presAssocID="{74508709-E2C1-4BAB-864B-6C12D5AC3E63}" presName="invisiNode" presStyleLbl="node1" presStyleIdx="1" presStyleCnt="3"/>
      <dgm:spPr/>
    </dgm:pt>
    <dgm:pt modelId="{0413FAEB-AACA-4E87-9DF7-066898DEA540}" type="pres">
      <dgm:prSet presAssocID="{74508709-E2C1-4BAB-864B-6C12D5AC3E63}" presName="imagNode" presStyleLbl="fgImgPlace1" presStyleIdx="1" presStyleCnt="3"/>
      <dgm:spPr/>
    </dgm:pt>
    <dgm:pt modelId="{6C1C46A3-40C6-4627-9C71-6BC4C1FF2E91}" type="pres">
      <dgm:prSet presAssocID="{997913D2-E408-49B1-A650-746C90DA7FF2}" presName="sibTrans" presStyleLbl="sibTrans2D1" presStyleIdx="0" presStyleCnt="0"/>
      <dgm:spPr/>
      <dgm:t>
        <a:bodyPr/>
        <a:lstStyle/>
        <a:p>
          <a:endParaRPr lang="en-US"/>
        </a:p>
      </dgm:t>
    </dgm:pt>
    <dgm:pt modelId="{B0BE32A0-9C20-4A8A-A50A-1091CE2FEDB7}" type="pres">
      <dgm:prSet presAssocID="{0FD3706D-EBDA-4B77-95F5-16D8EA840F8C}" presName="compNode" presStyleCnt="0"/>
      <dgm:spPr/>
    </dgm:pt>
    <dgm:pt modelId="{87A1B8C1-DC87-46A7-8F10-8BA5ADB32FAD}" type="pres">
      <dgm:prSet presAssocID="{0FD3706D-EBDA-4B77-95F5-16D8EA840F8C}" presName="bkgdShape" presStyleLbl="node1" presStyleIdx="2" presStyleCnt="3"/>
      <dgm:spPr/>
      <dgm:t>
        <a:bodyPr/>
        <a:lstStyle/>
        <a:p>
          <a:endParaRPr lang="en-US"/>
        </a:p>
      </dgm:t>
    </dgm:pt>
    <dgm:pt modelId="{15EA0454-9AF5-40DE-AC14-1F407678C617}" type="pres">
      <dgm:prSet presAssocID="{0FD3706D-EBDA-4B77-95F5-16D8EA840F8C}" presName="nodeTx" presStyleLbl="node1" presStyleIdx="2" presStyleCnt="3">
        <dgm:presLayoutVars>
          <dgm:bulletEnabled val="1"/>
        </dgm:presLayoutVars>
      </dgm:prSet>
      <dgm:spPr/>
      <dgm:t>
        <a:bodyPr/>
        <a:lstStyle/>
        <a:p>
          <a:endParaRPr lang="en-US"/>
        </a:p>
      </dgm:t>
    </dgm:pt>
    <dgm:pt modelId="{7D87DD1E-CDBF-494C-A806-87809040BB56}" type="pres">
      <dgm:prSet presAssocID="{0FD3706D-EBDA-4B77-95F5-16D8EA840F8C}" presName="invisiNode" presStyleLbl="node1" presStyleIdx="2" presStyleCnt="3"/>
      <dgm:spPr/>
    </dgm:pt>
    <dgm:pt modelId="{C5B8BE8B-F38B-4848-9CB2-2508B449C31E}" type="pres">
      <dgm:prSet presAssocID="{0FD3706D-EBDA-4B77-95F5-16D8EA840F8C}" presName="imagNode" presStyleLbl="fgImgPlace1" presStyleIdx="2" presStyleCnt="3"/>
      <dgm:spPr/>
    </dgm:pt>
  </dgm:ptLst>
  <dgm:cxnLst>
    <dgm:cxn modelId="{CFABF75C-437E-4161-B0FA-FE96503C4258}" type="presOf" srcId="{74855FA6-EFF9-412C-BEB5-E98EED277A3D}" destId="{D672B66D-C14F-4954-89BE-731FDB7807B9}" srcOrd="0" destOrd="0" presId="urn:microsoft.com/office/officeart/2005/8/layout/hList7"/>
    <dgm:cxn modelId="{D7517FBF-FC26-4597-8A83-0601477E854D}" type="presOf" srcId="{044C8CB6-D51A-473D-894B-30B351B36AD5}" destId="{C6D61FA1-B90A-4721-AC5C-4028E18A3605}" srcOrd="0" destOrd="0" presId="urn:microsoft.com/office/officeart/2005/8/layout/hList7"/>
    <dgm:cxn modelId="{A82672B1-4B16-4522-A376-17C4537B4A23}" srcId="{044C8CB6-D51A-473D-894B-30B351B36AD5}" destId="{74855FA6-EFF9-412C-BEB5-E98EED277A3D}" srcOrd="0" destOrd="0" parTransId="{FC341079-FE0B-448E-86FE-90B3E7B6E7C8}" sibTransId="{4A02A5B4-438D-4C88-8F18-F657512540B0}"/>
    <dgm:cxn modelId="{F3BCB8E7-33EC-44F5-855D-EE30185159A8}" type="presOf" srcId="{74855FA6-EFF9-412C-BEB5-E98EED277A3D}" destId="{97C6CD94-0141-4913-B915-FE5B4D4AC6F1}" srcOrd="1" destOrd="0" presId="urn:microsoft.com/office/officeart/2005/8/layout/hList7"/>
    <dgm:cxn modelId="{5ECC3BEB-D4FB-4706-A777-275A508C865E}" type="presOf" srcId="{0FD3706D-EBDA-4B77-95F5-16D8EA840F8C}" destId="{15EA0454-9AF5-40DE-AC14-1F407678C617}" srcOrd="1" destOrd="0" presId="urn:microsoft.com/office/officeart/2005/8/layout/hList7"/>
    <dgm:cxn modelId="{CFE3663E-3985-4020-A673-F42150798062}" type="presOf" srcId="{0FD3706D-EBDA-4B77-95F5-16D8EA840F8C}" destId="{87A1B8C1-DC87-46A7-8F10-8BA5ADB32FAD}" srcOrd="0" destOrd="0" presId="urn:microsoft.com/office/officeart/2005/8/layout/hList7"/>
    <dgm:cxn modelId="{A51F229F-E518-4424-AEFA-3F0967C237D4}" srcId="{044C8CB6-D51A-473D-894B-30B351B36AD5}" destId="{74508709-E2C1-4BAB-864B-6C12D5AC3E63}" srcOrd="1" destOrd="0" parTransId="{AC6B9863-ECB7-45D6-95AF-BD6A42577F63}" sibTransId="{997913D2-E408-49B1-A650-746C90DA7FF2}"/>
    <dgm:cxn modelId="{BD7BE5A7-6459-4C60-B6ED-C0D6B05B5E78}" type="presOf" srcId="{74508709-E2C1-4BAB-864B-6C12D5AC3E63}" destId="{D6FBE9A3-FB5B-4AE1-BA5E-A2E8AD7D1F5D}" srcOrd="0" destOrd="0" presId="urn:microsoft.com/office/officeart/2005/8/layout/hList7"/>
    <dgm:cxn modelId="{C316B2AE-B2EC-4106-BCFF-EA21A24D77BF}" type="presOf" srcId="{74508709-E2C1-4BAB-864B-6C12D5AC3E63}" destId="{D38A926E-D41D-4BF0-A638-73F2927B55C3}" srcOrd="1" destOrd="0" presId="urn:microsoft.com/office/officeart/2005/8/layout/hList7"/>
    <dgm:cxn modelId="{425645BC-9557-4F0D-82EC-3E7AA4691F04}" srcId="{044C8CB6-D51A-473D-894B-30B351B36AD5}" destId="{0FD3706D-EBDA-4B77-95F5-16D8EA840F8C}" srcOrd="2" destOrd="0" parTransId="{C36F53A7-90E1-4F50-A5BD-8D28A9336F92}" sibTransId="{25B5251C-74DB-47C5-9E19-422D55BF1F64}"/>
    <dgm:cxn modelId="{D9252039-A9FF-4172-8473-20DAD09375E8}" type="presOf" srcId="{4A02A5B4-438D-4C88-8F18-F657512540B0}" destId="{6A9CCD1F-4021-44DE-9383-9BA471373861}" srcOrd="0" destOrd="0" presId="urn:microsoft.com/office/officeart/2005/8/layout/hList7"/>
    <dgm:cxn modelId="{56D078E0-4FBF-4240-9481-58FD5F1D0EB4}" type="presOf" srcId="{997913D2-E408-49B1-A650-746C90DA7FF2}" destId="{6C1C46A3-40C6-4627-9C71-6BC4C1FF2E91}" srcOrd="0" destOrd="0" presId="urn:microsoft.com/office/officeart/2005/8/layout/hList7"/>
    <dgm:cxn modelId="{EF009094-629F-4BC9-9C14-6AD48954F3C2}" type="presParOf" srcId="{C6D61FA1-B90A-4721-AC5C-4028E18A3605}" destId="{C8FDABB7-081F-46A2-A0AF-61ABAA468176}" srcOrd="0" destOrd="0" presId="urn:microsoft.com/office/officeart/2005/8/layout/hList7"/>
    <dgm:cxn modelId="{34EC55D2-C011-4B91-BF77-67BE9E34057D}" type="presParOf" srcId="{C6D61FA1-B90A-4721-AC5C-4028E18A3605}" destId="{8205F5E0-C85F-441A-9130-52A38E1845F7}" srcOrd="1" destOrd="0" presId="urn:microsoft.com/office/officeart/2005/8/layout/hList7"/>
    <dgm:cxn modelId="{EA7AFB27-9881-4C37-B325-B30F2D0B1045}" type="presParOf" srcId="{8205F5E0-C85F-441A-9130-52A38E1845F7}" destId="{73DD8F01-32E6-4279-947B-8CE09CDB20A5}" srcOrd="0" destOrd="0" presId="urn:microsoft.com/office/officeart/2005/8/layout/hList7"/>
    <dgm:cxn modelId="{3C55CC6D-E467-4234-AC2E-8ED84A057EB6}" type="presParOf" srcId="{73DD8F01-32E6-4279-947B-8CE09CDB20A5}" destId="{D672B66D-C14F-4954-89BE-731FDB7807B9}" srcOrd="0" destOrd="0" presId="urn:microsoft.com/office/officeart/2005/8/layout/hList7"/>
    <dgm:cxn modelId="{D3FBB84A-6A92-4FD3-9D62-5A42495360A2}" type="presParOf" srcId="{73DD8F01-32E6-4279-947B-8CE09CDB20A5}" destId="{97C6CD94-0141-4913-B915-FE5B4D4AC6F1}" srcOrd="1" destOrd="0" presId="urn:microsoft.com/office/officeart/2005/8/layout/hList7"/>
    <dgm:cxn modelId="{5851C844-36DE-4292-8D3B-460730DD5B9C}" type="presParOf" srcId="{73DD8F01-32E6-4279-947B-8CE09CDB20A5}" destId="{E1CC3C48-5F89-44B8-904F-CA86602FE7BC}" srcOrd="2" destOrd="0" presId="urn:microsoft.com/office/officeart/2005/8/layout/hList7"/>
    <dgm:cxn modelId="{262C99F1-F37A-4772-9FB7-0068010ADEA4}" type="presParOf" srcId="{73DD8F01-32E6-4279-947B-8CE09CDB20A5}" destId="{B9EADC4D-9827-4A33-9579-308209280D36}" srcOrd="3" destOrd="0" presId="urn:microsoft.com/office/officeart/2005/8/layout/hList7"/>
    <dgm:cxn modelId="{FF7F7788-897C-4578-9323-DF9A3BBB302E}" type="presParOf" srcId="{8205F5E0-C85F-441A-9130-52A38E1845F7}" destId="{6A9CCD1F-4021-44DE-9383-9BA471373861}" srcOrd="1" destOrd="0" presId="urn:microsoft.com/office/officeart/2005/8/layout/hList7"/>
    <dgm:cxn modelId="{910CBC52-F52B-4A34-8089-6914D5A4D349}" type="presParOf" srcId="{8205F5E0-C85F-441A-9130-52A38E1845F7}" destId="{13186E59-2A17-4822-94C3-97B5F38A1F0C}" srcOrd="2" destOrd="0" presId="urn:microsoft.com/office/officeart/2005/8/layout/hList7"/>
    <dgm:cxn modelId="{4E41DE03-8A17-41BD-9C69-6775688AD596}" type="presParOf" srcId="{13186E59-2A17-4822-94C3-97B5F38A1F0C}" destId="{D6FBE9A3-FB5B-4AE1-BA5E-A2E8AD7D1F5D}" srcOrd="0" destOrd="0" presId="urn:microsoft.com/office/officeart/2005/8/layout/hList7"/>
    <dgm:cxn modelId="{3DF7B132-9849-48D0-9FE5-1C9844DE075E}" type="presParOf" srcId="{13186E59-2A17-4822-94C3-97B5F38A1F0C}" destId="{D38A926E-D41D-4BF0-A638-73F2927B55C3}" srcOrd="1" destOrd="0" presId="urn:microsoft.com/office/officeart/2005/8/layout/hList7"/>
    <dgm:cxn modelId="{ADEC4726-9D93-402A-90D3-A677A4841D83}" type="presParOf" srcId="{13186E59-2A17-4822-94C3-97B5F38A1F0C}" destId="{E965A610-0354-404A-A4AC-E5D160C9E4A4}" srcOrd="2" destOrd="0" presId="urn:microsoft.com/office/officeart/2005/8/layout/hList7"/>
    <dgm:cxn modelId="{770A706A-E92B-4F74-871D-DAAFF8031949}" type="presParOf" srcId="{13186E59-2A17-4822-94C3-97B5F38A1F0C}" destId="{0413FAEB-AACA-4E87-9DF7-066898DEA540}" srcOrd="3" destOrd="0" presId="urn:microsoft.com/office/officeart/2005/8/layout/hList7"/>
    <dgm:cxn modelId="{95997772-E023-4AFF-A99F-651FA45AEDC1}" type="presParOf" srcId="{8205F5E0-C85F-441A-9130-52A38E1845F7}" destId="{6C1C46A3-40C6-4627-9C71-6BC4C1FF2E91}" srcOrd="3" destOrd="0" presId="urn:microsoft.com/office/officeart/2005/8/layout/hList7"/>
    <dgm:cxn modelId="{04B5BF9B-6BB9-47CB-AB96-290E492AD58C}" type="presParOf" srcId="{8205F5E0-C85F-441A-9130-52A38E1845F7}" destId="{B0BE32A0-9C20-4A8A-A50A-1091CE2FEDB7}" srcOrd="4" destOrd="0" presId="urn:microsoft.com/office/officeart/2005/8/layout/hList7"/>
    <dgm:cxn modelId="{DD25772E-1CA6-4576-8F44-C11AF3D0DEC1}" type="presParOf" srcId="{B0BE32A0-9C20-4A8A-A50A-1091CE2FEDB7}" destId="{87A1B8C1-DC87-46A7-8F10-8BA5ADB32FAD}" srcOrd="0" destOrd="0" presId="urn:microsoft.com/office/officeart/2005/8/layout/hList7"/>
    <dgm:cxn modelId="{CAF2E640-327D-4E12-9D27-11A48AB85F5E}" type="presParOf" srcId="{B0BE32A0-9C20-4A8A-A50A-1091CE2FEDB7}" destId="{15EA0454-9AF5-40DE-AC14-1F407678C617}" srcOrd="1" destOrd="0" presId="urn:microsoft.com/office/officeart/2005/8/layout/hList7"/>
    <dgm:cxn modelId="{41B6B86A-9EF2-4ED5-867A-09E24B59CF53}" type="presParOf" srcId="{B0BE32A0-9C20-4A8A-A50A-1091CE2FEDB7}" destId="{7D87DD1E-CDBF-494C-A806-87809040BB56}" srcOrd="2" destOrd="0" presId="urn:microsoft.com/office/officeart/2005/8/layout/hList7"/>
    <dgm:cxn modelId="{1547D4E6-381B-4007-9CA9-7B07A2A84C1A}" type="presParOf" srcId="{B0BE32A0-9C20-4A8A-A50A-1091CE2FEDB7}" destId="{C5B8BE8B-F38B-4848-9CB2-2508B449C31E}"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753744A-5AD2-4C02-9251-9B130E1B646A}" type="doc">
      <dgm:prSet loTypeId="urn:microsoft.com/office/officeart/2005/8/layout/hList7" loCatId="list" qsTypeId="urn:microsoft.com/office/officeart/2005/8/quickstyle/simple1" qsCatId="simple" csTypeId="urn:microsoft.com/office/officeart/2005/8/colors/accent1_2" csCatId="accent1"/>
      <dgm:spPr/>
      <dgm:t>
        <a:bodyPr/>
        <a:lstStyle/>
        <a:p>
          <a:endParaRPr lang="en-US"/>
        </a:p>
      </dgm:t>
    </dgm:pt>
    <dgm:pt modelId="{62DB8D5B-1F37-4719-B617-E467D1C88239}">
      <dgm:prSet/>
      <dgm:spPr/>
      <dgm:t>
        <a:bodyPr/>
        <a:lstStyle/>
        <a:p>
          <a:pPr rtl="1"/>
          <a:r>
            <a:rPr lang="ar-OM" smtClean="0"/>
            <a:t>كان لطبيعة عمان الوعرة، وتضاريسها القاسية، تأثير كبير بالنسبة لإدخال التعليم الحديث في تلك الفترة، لما يتطلبه ذلك من ضرورة تيسير المواصلات بين المدن والقرى وإنشاء الدارس وتجهيزها بالمعدات والوسائل التعليمية، وتوفير القوى البشرية المتخصصة للقيام بهذه المهمة، وما يستلزم كل ذلك من قدرات مادية.</a:t>
          </a:r>
          <a:endParaRPr lang="en-US"/>
        </a:p>
      </dgm:t>
    </dgm:pt>
    <dgm:pt modelId="{F690A506-08CC-4AED-9846-7D82955F2A45}" type="parTrans" cxnId="{2D48C6B3-6E4F-4F4D-9053-FE80D83AB646}">
      <dgm:prSet/>
      <dgm:spPr/>
      <dgm:t>
        <a:bodyPr/>
        <a:lstStyle/>
        <a:p>
          <a:endParaRPr lang="en-US"/>
        </a:p>
      </dgm:t>
    </dgm:pt>
    <dgm:pt modelId="{0B2D5704-A0F3-4E02-BE41-5EED8311AE29}" type="sibTrans" cxnId="{2D48C6B3-6E4F-4F4D-9053-FE80D83AB646}">
      <dgm:prSet/>
      <dgm:spPr/>
      <dgm:t>
        <a:bodyPr/>
        <a:lstStyle/>
        <a:p>
          <a:endParaRPr lang="en-US"/>
        </a:p>
      </dgm:t>
    </dgm:pt>
    <dgm:pt modelId="{01674552-3AE1-4912-8E61-01A8DBADE768}" type="pres">
      <dgm:prSet presAssocID="{6753744A-5AD2-4C02-9251-9B130E1B646A}" presName="Name0" presStyleCnt="0">
        <dgm:presLayoutVars>
          <dgm:dir/>
          <dgm:resizeHandles val="exact"/>
        </dgm:presLayoutVars>
      </dgm:prSet>
      <dgm:spPr/>
      <dgm:t>
        <a:bodyPr/>
        <a:lstStyle/>
        <a:p>
          <a:endParaRPr lang="en-US"/>
        </a:p>
      </dgm:t>
    </dgm:pt>
    <dgm:pt modelId="{3F8857A3-2A69-4D22-84BD-EAE1DE8D5D6C}" type="pres">
      <dgm:prSet presAssocID="{6753744A-5AD2-4C02-9251-9B130E1B646A}" presName="fgShape" presStyleLbl="fgShp" presStyleIdx="0" presStyleCnt="1"/>
      <dgm:spPr/>
    </dgm:pt>
    <dgm:pt modelId="{F68D0B71-B016-41C4-8AED-80FD9A56172F}" type="pres">
      <dgm:prSet presAssocID="{6753744A-5AD2-4C02-9251-9B130E1B646A}" presName="linComp" presStyleCnt="0"/>
      <dgm:spPr/>
    </dgm:pt>
    <dgm:pt modelId="{7FB8F1F0-A5A4-4E75-9963-9AB61FB41FB8}" type="pres">
      <dgm:prSet presAssocID="{62DB8D5B-1F37-4719-B617-E467D1C88239}" presName="compNode" presStyleCnt="0"/>
      <dgm:spPr/>
    </dgm:pt>
    <dgm:pt modelId="{059E7EC9-E4AF-44C5-80F8-53B441C5C5A5}" type="pres">
      <dgm:prSet presAssocID="{62DB8D5B-1F37-4719-B617-E467D1C88239}" presName="bkgdShape" presStyleLbl="node1" presStyleIdx="0" presStyleCnt="1"/>
      <dgm:spPr/>
      <dgm:t>
        <a:bodyPr/>
        <a:lstStyle/>
        <a:p>
          <a:endParaRPr lang="en-US"/>
        </a:p>
      </dgm:t>
    </dgm:pt>
    <dgm:pt modelId="{C29FA2B7-61F9-4438-A8D2-E5A184CB50C4}" type="pres">
      <dgm:prSet presAssocID="{62DB8D5B-1F37-4719-B617-E467D1C88239}" presName="nodeTx" presStyleLbl="node1" presStyleIdx="0" presStyleCnt="1">
        <dgm:presLayoutVars>
          <dgm:bulletEnabled val="1"/>
        </dgm:presLayoutVars>
      </dgm:prSet>
      <dgm:spPr/>
      <dgm:t>
        <a:bodyPr/>
        <a:lstStyle/>
        <a:p>
          <a:endParaRPr lang="en-US"/>
        </a:p>
      </dgm:t>
    </dgm:pt>
    <dgm:pt modelId="{0DDED158-569A-4634-819C-69D7998519F6}" type="pres">
      <dgm:prSet presAssocID="{62DB8D5B-1F37-4719-B617-E467D1C88239}" presName="invisiNode" presStyleLbl="node1" presStyleIdx="0" presStyleCnt="1"/>
      <dgm:spPr/>
    </dgm:pt>
    <dgm:pt modelId="{7879D581-9E98-46BB-ACCA-D18429BA6E5F}" type="pres">
      <dgm:prSet presAssocID="{62DB8D5B-1F37-4719-B617-E467D1C88239}" presName="imagNode" presStyleLbl="fgImgPlace1" presStyleIdx="0" presStyleCnt="1"/>
      <dgm:spPr/>
    </dgm:pt>
  </dgm:ptLst>
  <dgm:cxnLst>
    <dgm:cxn modelId="{6975623C-0339-4655-A23E-2DD630877BC7}" type="presOf" srcId="{6753744A-5AD2-4C02-9251-9B130E1B646A}" destId="{01674552-3AE1-4912-8E61-01A8DBADE768}" srcOrd="0" destOrd="0" presId="urn:microsoft.com/office/officeart/2005/8/layout/hList7"/>
    <dgm:cxn modelId="{4F2BD1C4-CE64-452D-B4D6-5D6C07D426B7}" type="presOf" srcId="{62DB8D5B-1F37-4719-B617-E467D1C88239}" destId="{C29FA2B7-61F9-4438-A8D2-E5A184CB50C4}" srcOrd="1" destOrd="0" presId="urn:microsoft.com/office/officeart/2005/8/layout/hList7"/>
    <dgm:cxn modelId="{2D48C6B3-6E4F-4F4D-9053-FE80D83AB646}" srcId="{6753744A-5AD2-4C02-9251-9B130E1B646A}" destId="{62DB8D5B-1F37-4719-B617-E467D1C88239}" srcOrd="0" destOrd="0" parTransId="{F690A506-08CC-4AED-9846-7D82955F2A45}" sibTransId="{0B2D5704-A0F3-4E02-BE41-5EED8311AE29}"/>
    <dgm:cxn modelId="{B7D5440E-42DA-4267-907A-4A73B22525A3}" type="presOf" srcId="{62DB8D5B-1F37-4719-B617-E467D1C88239}" destId="{059E7EC9-E4AF-44C5-80F8-53B441C5C5A5}" srcOrd="0" destOrd="0" presId="urn:microsoft.com/office/officeart/2005/8/layout/hList7"/>
    <dgm:cxn modelId="{F05532A6-3B28-470C-A3B7-BC0A11D2C987}" type="presParOf" srcId="{01674552-3AE1-4912-8E61-01A8DBADE768}" destId="{3F8857A3-2A69-4D22-84BD-EAE1DE8D5D6C}" srcOrd="0" destOrd="0" presId="urn:microsoft.com/office/officeart/2005/8/layout/hList7"/>
    <dgm:cxn modelId="{A4ED4596-9139-4C92-9398-A2119E241BA0}" type="presParOf" srcId="{01674552-3AE1-4912-8E61-01A8DBADE768}" destId="{F68D0B71-B016-41C4-8AED-80FD9A56172F}" srcOrd="1" destOrd="0" presId="urn:microsoft.com/office/officeart/2005/8/layout/hList7"/>
    <dgm:cxn modelId="{27204B9D-B9E4-4300-B47E-0F2808C2A11F}" type="presParOf" srcId="{F68D0B71-B016-41C4-8AED-80FD9A56172F}" destId="{7FB8F1F0-A5A4-4E75-9963-9AB61FB41FB8}" srcOrd="0" destOrd="0" presId="urn:microsoft.com/office/officeart/2005/8/layout/hList7"/>
    <dgm:cxn modelId="{D02E23C8-B45E-4060-8357-BC42748B0183}" type="presParOf" srcId="{7FB8F1F0-A5A4-4E75-9963-9AB61FB41FB8}" destId="{059E7EC9-E4AF-44C5-80F8-53B441C5C5A5}" srcOrd="0" destOrd="0" presId="urn:microsoft.com/office/officeart/2005/8/layout/hList7"/>
    <dgm:cxn modelId="{C17416CE-12D4-48FF-89C1-9256DF602BBA}" type="presParOf" srcId="{7FB8F1F0-A5A4-4E75-9963-9AB61FB41FB8}" destId="{C29FA2B7-61F9-4438-A8D2-E5A184CB50C4}" srcOrd="1" destOrd="0" presId="urn:microsoft.com/office/officeart/2005/8/layout/hList7"/>
    <dgm:cxn modelId="{5A4C147B-89F4-48C3-B9E7-DA861C823DB4}" type="presParOf" srcId="{7FB8F1F0-A5A4-4E75-9963-9AB61FB41FB8}" destId="{0DDED158-569A-4634-819C-69D7998519F6}" srcOrd="2" destOrd="0" presId="urn:microsoft.com/office/officeart/2005/8/layout/hList7"/>
    <dgm:cxn modelId="{8BD30F9D-683C-472C-A042-DCF528AF0AB3}" type="presParOf" srcId="{7FB8F1F0-A5A4-4E75-9963-9AB61FB41FB8}" destId="{7879D581-9E98-46BB-ACCA-D18429BA6E5F}"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E7BE3FF-FE11-4CFE-9648-8A916831FC2D}" type="doc">
      <dgm:prSet loTypeId="urn:microsoft.com/office/officeart/2005/8/layout/vList3" loCatId="list" qsTypeId="urn:microsoft.com/office/officeart/2005/8/quickstyle/simple1" qsCatId="simple" csTypeId="urn:microsoft.com/office/officeart/2005/8/colors/accent1_2" csCatId="accent1"/>
      <dgm:spPr/>
      <dgm:t>
        <a:bodyPr/>
        <a:lstStyle/>
        <a:p>
          <a:endParaRPr lang="en-US"/>
        </a:p>
      </dgm:t>
    </dgm:pt>
    <dgm:pt modelId="{ABFCE2FF-2F39-4072-BE96-9188586E3B84}">
      <dgm:prSet/>
      <dgm:spPr/>
      <dgm:t>
        <a:bodyPr/>
        <a:lstStyle/>
        <a:p>
          <a:pPr rtl="1"/>
          <a:r>
            <a:rPr lang="ar-OM" b="1" smtClean="0"/>
            <a:t>المرحلة الأولى(1871-1930):</a:t>
          </a:r>
          <a:endParaRPr lang="en-US"/>
        </a:p>
      </dgm:t>
    </dgm:pt>
    <dgm:pt modelId="{E958C306-E58F-40A3-B6B6-A5824BCFA09C}" type="parTrans" cxnId="{48FD18FA-821E-4A61-A5F5-D5A5717D1D89}">
      <dgm:prSet/>
      <dgm:spPr/>
      <dgm:t>
        <a:bodyPr/>
        <a:lstStyle/>
        <a:p>
          <a:endParaRPr lang="en-US"/>
        </a:p>
      </dgm:t>
    </dgm:pt>
    <dgm:pt modelId="{77125720-7184-44F2-B72D-D1E9B0F27CEE}" type="sibTrans" cxnId="{48FD18FA-821E-4A61-A5F5-D5A5717D1D89}">
      <dgm:prSet/>
      <dgm:spPr/>
      <dgm:t>
        <a:bodyPr/>
        <a:lstStyle/>
        <a:p>
          <a:endParaRPr lang="en-US"/>
        </a:p>
      </dgm:t>
    </dgm:pt>
    <dgm:pt modelId="{F9D8CA18-7920-452C-83A0-E27B06CF79BB}">
      <dgm:prSet/>
      <dgm:spPr/>
      <dgm:t>
        <a:bodyPr/>
        <a:lstStyle/>
        <a:p>
          <a:pPr rtl="1"/>
          <a:r>
            <a:rPr lang="ar-OM" smtClean="0"/>
            <a:t>من أبرز ملامحها: المسجد، الكتاتيب، المدارس الاهلية.</a:t>
          </a:r>
          <a:endParaRPr lang="en-US"/>
        </a:p>
      </dgm:t>
    </dgm:pt>
    <dgm:pt modelId="{161D44B4-EB4D-4F1D-92DA-3692B4D3E746}" type="parTrans" cxnId="{E93804D9-2A7B-47CF-B108-38872F898A2D}">
      <dgm:prSet/>
      <dgm:spPr/>
      <dgm:t>
        <a:bodyPr/>
        <a:lstStyle/>
        <a:p>
          <a:endParaRPr lang="en-US"/>
        </a:p>
      </dgm:t>
    </dgm:pt>
    <dgm:pt modelId="{D2172252-2810-48C9-B256-C7A441D0FA39}" type="sibTrans" cxnId="{E93804D9-2A7B-47CF-B108-38872F898A2D}">
      <dgm:prSet/>
      <dgm:spPr/>
      <dgm:t>
        <a:bodyPr/>
        <a:lstStyle/>
        <a:p>
          <a:endParaRPr lang="en-US"/>
        </a:p>
      </dgm:t>
    </dgm:pt>
    <dgm:pt modelId="{998F6CBA-B384-4DF4-8E83-B5DE10BB2ECD}">
      <dgm:prSet/>
      <dgm:spPr/>
      <dgm:t>
        <a:bodyPr/>
        <a:lstStyle/>
        <a:p>
          <a:pPr rtl="1"/>
          <a:r>
            <a:rPr lang="ar-OM" b="1" smtClean="0"/>
            <a:t>المرحلة الثانية(1931-1970):</a:t>
          </a:r>
          <a:endParaRPr lang="en-US"/>
        </a:p>
      </dgm:t>
    </dgm:pt>
    <dgm:pt modelId="{5193429B-8C46-4E54-BC58-D3767655AAB0}" type="parTrans" cxnId="{77DA0E9B-767E-45E7-A052-423FF287E2ED}">
      <dgm:prSet/>
      <dgm:spPr/>
      <dgm:t>
        <a:bodyPr/>
        <a:lstStyle/>
        <a:p>
          <a:endParaRPr lang="en-US"/>
        </a:p>
      </dgm:t>
    </dgm:pt>
    <dgm:pt modelId="{7B5C636B-C441-4C0F-AAC3-8724CFE5E93C}" type="sibTrans" cxnId="{77DA0E9B-767E-45E7-A052-423FF287E2ED}">
      <dgm:prSet/>
      <dgm:spPr/>
      <dgm:t>
        <a:bodyPr/>
        <a:lstStyle/>
        <a:p>
          <a:endParaRPr lang="en-US"/>
        </a:p>
      </dgm:t>
    </dgm:pt>
    <dgm:pt modelId="{587DB310-AC40-4DCA-A92F-993C64EF8E9C}">
      <dgm:prSet/>
      <dgm:spPr/>
      <dgm:t>
        <a:bodyPr/>
        <a:lstStyle/>
        <a:p>
          <a:pPr rtl="1"/>
          <a:r>
            <a:rPr lang="ar-OM" smtClean="0"/>
            <a:t>من أبرز ملامحها: التحول من التعليم التقليدي الى التعليم النظامي وتطور التعليم يسير ببطيء لأسباب اقتصادية، كانت في عام 1970 ثلاث مدارس نظامية.</a:t>
          </a:r>
          <a:endParaRPr lang="en-US"/>
        </a:p>
      </dgm:t>
    </dgm:pt>
    <dgm:pt modelId="{09FBC615-1F6C-45DA-8E71-86B1BBCB2075}" type="parTrans" cxnId="{47AE7679-A953-4927-B934-AF3796099EE4}">
      <dgm:prSet/>
      <dgm:spPr/>
      <dgm:t>
        <a:bodyPr/>
        <a:lstStyle/>
        <a:p>
          <a:endParaRPr lang="en-US"/>
        </a:p>
      </dgm:t>
    </dgm:pt>
    <dgm:pt modelId="{A6A42BCE-F20E-4909-9146-18F90B27C240}" type="sibTrans" cxnId="{47AE7679-A953-4927-B934-AF3796099EE4}">
      <dgm:prSet/>
      <dgm:spPr/>
      <dgm:t>
        <a:bodyPr/>
        <a:lstStyle/>
        <a:p>
          <a:endParaRPr lang="en-US"/>
        </a:p>
      </dgm:t>
    </dgm:pt>
    <dgm:pt modelId="{E0BDF4DE-EAF0-46F2-B750-86C126EEC934}">
      <dgm:prSet/>
      <dgm:spPr/>
      <dgm:t>
        <a:bodyPr/>
        <a:lstStyle/>
        <a:p>
          <a:pPr rtl="1"/>
          <a:r>
            <a:rPr lang="ar-OM" b="1" smtClean="0"/>
            <a:t>المرحلة الثالثة(1970-1975):</a:t>
          </a:r>
          <a:endParaRPr lang="en-US"/>
        </a:p>
      </dgm:t>
    </dgm:pt>
    <dgm:pt modelId="{5C5E54FD-5740-4CBB-81A7-326F5F998B2F}" type="parTrans" cxnId="{C47A27DC-0D6D-4A7D-A6EF-ACE82446A46C}">
      <dgm:prSet/>
      <dgm:spPr/>
      <dgm:t>
        <a:bodyPr/>
        <a:lstStyle/>
        <a:p>
          <a:endParaRPr lang="en-US"/>
        </a:p>
      </dgm:t>
    </dgm:pt>
    <dgm:pt modelId="{846260E4-F22E-4696-B533-A78F0CC4517C}" type="sibTrans" cxnId="{C47A27DC-0D6D-4A7D-A6EF-ACE82446A46C}">
      <dgm:prSet/>
      <dgm:spPr/>
      <dgm:t>
        <a:bodyPr/>
        <a:lstStyle/>
        <a:p>
          <a:endParaRPr lang="en-US"/>
        </a:p>
      </dgm:t>
    </dgm:pt>
    <dgm:pt modelId="{68B0E935-7795-4237-A7CA-52B2E64C2CC0}">
      <dgm:prSet/>
      <dgm:spPr/>
      <dgm:t>
        <a:bodyPr/>
        <a:lstStyle/>
        <a:p>
          <a:pPr rtl="1"/>
          <a:r>
            <a:rPr lang="ar-OM" smtClean="0"/>
            <a:t>انتشار التعليم ولو تحت ظل شجرة.</a:t>
          </a:r>
          <a:endParaRPr lang="en-US"/>
        </a:p>
      </dgm:t>
    </dgm:pt>
    <dgm:pt modelId="{9D1C3707-D69E-411C-9C52-2AE9B1776C72}" type="parTrans" cxnId="{3B2FE31E-2F37-4DE9-ACDF-65DDF245CAB4}">
      <dgm:prSet/>
      <dgm:spPr/>
      <dgm:t>
        <a:bodyPr/>
        <a:lstStyle/>
        <a:p>
          <a:endParaRPr lang="en-US"/>
        </a:p>
      </dgm:t>
    </dgm:pt>
    <dgm:pt modelId="{BB32381A-7CC2-4E8E-8BCB-1A47DBECC4E3}" type="sibTrans" cxnId="{3B2FE31E-2F37-4DE9-ACDF-65DDF245CAB4}">
      <dgm:prSet/>
      <dgm:spPr/>
      <dgm:t>
        <a:bodyPr/>
        <a:lstStyle/>
        <a:p>
          <a:endParaRPr lang="en-US"/>
        </a:p>
      </dgm:t>
    </dgm:pt>
    <dgm:pt modelId="{4A8C795C-81BA-4E8F-BDD6-FA9FDDF38364}" type="pres">
      <dgm:prSet presAssocID="{8E7BE3FF-FE11-4CFE-9648-8A916831FC2D}" presName="linearFlow" presStyleCnt="0">
        <dgm:presLayoutVars>
          <dgm:dir/>
          <dgm:resizeHandles val="exact"/>
        </dgm:presLayoutVars>
      </dgm:prSet>
      <dgm:spPr/>
      <dgm:t>
        <a:bodyPr/>
        <a:lstStyle/>
        <a:p>
          <a:endParaRPr lang="en-US"/>
        </a:p>
      </dgm:t>
    </dgm:pt>
    <dgm:pt modelId="{AF256386-6484-479F-BF6F-698EF010826C}" type="pres">
      <dgm:prSet presAssocID="{ABFCE2FF-2F39-4072-BE96-9188586E3B84}" presName="composite" presStyleCnt="0"/>
      <dgm:spPr/>
    </dgm:pt>
    <dgm:pt modelId="{22657E04-0EC7-4AF4-BA99-9912971BD3DE}" type="pres">
      <dgm:prSet presAssocID="{ABFCE2FF-2F39-4072-BE96-9188586E3B84}" presName="imgShp" presStyleLbl="fgImgPlace1" presStyleIdx="0" presStyleCnt="6"/>
      <dgm:spPr/>
    </dgm:pt>
    <dgm:pt modelId="{6FE1DC8B-83B7-4D6C-8E3F-1ABAE2566D24}" type="pres">
      <dgm:prSet presAssocID="{ABFCE2FF-2F39-4072-BE96-9188586E3B84}" presName="txShp" presStyleLbl="node1" presStyleIdx="0" presStyleCnt="6">
        <dgm:presLayoutVars>
          <dgm:bulletEnabled val="1"/>
        </dgm:presLayoutVars>
      </dgm:prSet>
      <dgm:spPr/>
      <dgm:t>
        <a:bodyPr/>
        <a:lstStyle/>
        <a:p>
          <a:endParaRPr lang="en-US"/>
        </a:p>
      </dgm:t>
    </dgm:pt>
    <dgm:pt modelId="{158FC046-5638-4410-9CEE-EC1469C5EAD3}" type="pres">
      <dgm:prSet presAssocID="{77125720-7184-44F2-B72D-D1E9B0F27CEE}" presName="spacing" presStyleCnt="0"/>
      <dgm:spPr/>
    </dgm:pt>
    <dgm:pt modelId="{FD075F3F-466E-4EC3-90E6-A277526A8886}" type="pres">
      <dgm:prSet presAssocID="{F9D8CA18-7920-452C-83A0-E27B06CF79BB}" presName="composite" presStyleCnt="0"/>
      <dgm:spPr/>
    </dgm:pt>
    <dgm:pt modelId="{748AFA7A-E4FC-45A4-899F-10C694CBC734}" type="pres">
      <dgm:prSet presAssocID="{F9D8CA18-7920-452C-83A0-E27B06CF79BB}" presName="imgShp" presStyleLbl="fgImgPlace1" presStyleIdx="1" presStyleCnt="6"/>
      <dgm:spPr/>
    </dgm:pt>
    <dgm:pt modelId="{41E8F02F-D770-43A2-93C3-97B867144FC0}" type="pres">
      <dgm:prSet presAssocID="{F9D8CA18-7920-452C-83A0-E27B06CF79BB}" presName="txShp" presStyleLbl="node1" presStyleIdx="1" presStyleCnt="6">
        <dgm:presLayoutVars>
          <dgm:bulletEnabled val="1"/>
        </dgm:presLayoutVars>
      </dgm:prSet>
      <dgm:spPr/>
      <dgm:t>
        <a:bodyPr/>
        <a:lstStyle/>
        <a:p>
          <a:endParaRPr lang="en-US"/>
        </a:p>
      </dgm:t>
    </dgm:pt>
    <dgm:pt modelId="{8D4DCAFD-C4B5-4A62-A876-A047BD2C0F8D}" type="pres">
      <dgm:prSet presAssocID="{D2172252-2810-48C9-B256-C7A441D0FA39}" presName="spacing" presStyleCnt="0"/>
      <dgm:spPr/>
    </dgm:pt>
    <dgm:pt modelId="{F0BB8A65-5F74-4B38-BF73-1425FFD764BD}" type="pres">
      <dgm:prSet presAssocID="{998F6CBA-B384-4DF4-8E83-B5DE10BB2ECD}" presName="composite" presStyleCnt="0"/>
      <dgm:spPr/>
    </dgm:pt>
    <dgm:pt modelId="{AB3B9DF9-FF4C-4440-95FC-BC3298488C48}" type="pres">
      <dgm:prSet presAssocID="{998F6CBA-B384-4DF4-8E83-B5DE10BB2ECD}" presName="imgShp" presStyleLbl="fgImgPlace1" presStyleIdx="2" presStyleCnt="6"/>
      <dgm:spPr/>
    </dgm:pt>
    <dgm:pt modelId="{8A07E8A4-A364-4E35-8981-77CC379D5A8E}" type="pres">
      <dgm:prSet presAssocID="{998F6CBA-B384-4DF4-8E83-B5DE10BB2ECD}" presName="txShp" presStyleLbl="node1" presStyleIdx="2" presStyleCnt="6">
        <dgm:presLayoutVars>
          <dgm:bulletEnabled val="1"/>
        </dgm:presLayoutVars>
      </dgm:prSet>
      <dgm:spPr/>
      <dgm:t>
        <a:bodyPr/>
        <a:lstStyle/>
        <a:p>
          <a:endParaRPr lang="en-US"/>
        </a:p>
      </dgm:t>
    </dgm:pt>
    <dgm:pt modelId="{F2C3945B-9496-49A3-903A-627B171DC12D}" type="pres">
      <dgm:prSet presAssocID="{7B5C636B-C441-4C0F-AAC3-8724CFE5E93C}" presName="spacing" presStyleCnt="0"/>
      <dgm:spPr/>
    </dgm:pt>
    <dgm:pt modelId="{1C5B7B73-FE82-4C9A-92BD-D9CA17387753}" type="pres">
      <dgm:prSet presAssocID="{587DB310-AC40-4DCA-A92F-993C64EF8E9C}" presName="composite" presStyleCnt="0"/>
      <dgm:spPr/>
    </dgm:pt>
    <dgm:pt modelId="{3D8B3BFA-122B-46A9-87CC-FE886B4B3C99}" type="pres">
      <dgm:prSet presAssocID="{587DB310-AC40-4DCA-A92F-993C64EF8E9C}" presName="imgShp" presStyleLbl="fgImgPlace1" presStyleIdx="3" presStyleCnt="6"/>
      <dgm:spPr/>
    </dgm:pt>
    <dgm:pt modelId="{A45BEB7E-1A3F-4606-B033-67960F6A7657}" type="pres">
      <dgm:prSet presAssocID="{587DB310-AC40-4DCA-A92F-993C64EF8E9C}" presName="txShp" presStyleLbl="node1" presStyleIdx="3" presStyleCnt="6">
        <dgm:presLayoutVars>
          <dgm:bulletEnabled val="1"/>
        </dgm:presLayoutVars>
      </dgm:prSet>
      <dgm:spPr/>
      <dgm:t>
        <a:bodyPr/>
        <a:lstStyle/>
        <a:p>
          <a:endParaRPr lang="en-US"/>
        </a:p>
      </dgm:t>
    </dgm:pt>
    <dgm:pt modelId="{276A5F7C-15EF-4916-A62F-3070AC2FD4F8}" type="pres">
      <dgm:prSet presAssocID="{A6A42BCE-F20E-4909-9146-18F90B27C240}" presName="spacing" presStyleCnt="0"/>
      <dgm:spPr/>
    </dgm:pt>
    <dgm:pt modelId="{3E602591-2E65-4F76-8020-1D462EA6B037}" type="pres">
      <dgm:prSet presAssocID="{E0BDF4DE-EAF0-46F2-B750-86C126EEC934}" presName="composite" presStyleCnt="0"/>
      <dgm:spPr/>
    </dgm:pt>
    <dgm:pt modelId="{1F9DF031-039B-482C-9B89-E3A80191DA69}" type="pres">
      <dgm:prSet presAssocID="{E0BDF4DE-EAF0-46F2-B750-86C126EEC934}" presName="imgShp" presStyleLbl="fgImgPlace1" presStyleIdx="4" presStyleCnt="6"/>
      <dgm:spPr/>
    </dgm:pt>
    <dgm:pt modelId="{FCBECD11-31FB-46E6-BD92-BD45593D7231}" type="pres">
      <dgm:prSet presAssocID="{E0BDF4DE-EAF0-46F2-B750-86C126EEC934}" presName="txShp" presStyleLbl="node1" presStyleIdx="4" presStyleCnt="6">
        <dgm:presLayoutVars>
          <dgm:bulletEnabled val="1"/>
        </dgm:presLayoutVars>
      </dgm:prSet>
      <dgm:spPr/>
      <dgm:t>
        <a:bodyPr/>
        <a:lstStyle/>
        <a:p>
          <a:endParaRPr lang="en-US"/>
        </a:p>
      </dgm:t>
    </dgm:pt>
    <dgm:pt modelId="{F8ABD576-B083-44D1-96EC-1E4108E726EF}" type="pres">
      <dgm:prSet presAssocID="{846260E4-F22E-4696-B533-A78F0CC4517C}" presName="spacing" presStyleCnt="0"/>
      <dgm:spPr/>
    </dgm:pt>
    <dgm:pt modelId="{6CBB9023-EAE4-4DEE-A1A0-ACE9EFBE0417}" type="pres">
      <dgm:prSet presAssocID="{68B0E935-7795-4237-A7CA-52B2E64C2CC0}" presName="composite" presStyleCnt="0"/>
      <dgm:spPr/>
    </dgm:pt>
    <dgm:pt modelId="{3C375A61-1305-4D7E-9786-C38A0D14BBCC}" type="pres">
      <dgm:prSet presAssocID="{68B0E935-7795-4237-A7CA-52B2E64C2CC0}" presName="imgShp" presStyleLbl="fgImgPlace1" presStyleIdx="5" presStyleCnt="6"/>
      <dgm:spPr/>
    </dgm:pt>
    <dgm:pt modelId="{687B912D-BF53-49F3-89D8-C5810E83381F}" type="pres">
      <dgm:prSet presAssocID="{68B0E935-7795-4237-A7CA-52B2E64C2CC0}" presName="txShp" presStyleLbl="node1" presStyleIdx="5" presStyleCnt="6">
        <dgm:presLayoutVars>
          <dgm:bulletEnabled val="1"/>
        </dgm:presLayoutVars>
      </dgm:prSet>
      <dgm:spPr/>
      <dgm:t>
        <a:bodyPr/>
        <a:lstStyle/>
        <a:p>
          <a:endParaRPr lang="en-US"/>
        </a:p>
      </dgm:t>
    </dgm:pt>
  </dgm:ptLst>
  <dgm:cxnLst>
    <dgm:cxn modelId="{05677045-95EA-486D-9224-39BCEDB3E99D}" type="presOf" srcId="{E0BDF4DE-EAF0-46F2-B750-86C126EEC934}" destId="{FCBECD11-31FB-46E6-BD92-BD45593D7231}" srcOrd="0" destOrd="0" presId="urn:microsoft.com/office/officeart/2005/8/layout/vList3"/>
    <dgm:cxn modelId="{6A7E2E60-CC97-44E5-BB7F-8D7F735D0840}" type="presOf" srcId="{998F6CBA-B384-4DF4-8E83-B5DE10BB2ECD}" destId="{8A07E8A4-A364-4E35-8981-77CC379D5A8E}" srcOrd="0" destOrd="0" presId="urn:microsoft.com/office/officeart/2005/8/layout/vList3"/>
    <dgm:cxn modelId="{77DA0E9B-767E-45E7-A052-423FF287E2ED}" srcId="{8E7BE3FF-FE11-4CFE-9648-8A916831FC2D}" destId="{998F6CBA-B384-4DF4-8E83-B5DE10BB2ECD}" srcOrd="2" destOrd="0" parTransId="{5193429B-8C46-4E54-BC58-D3767655AAB0}" sibTransId="{7B5C636B-C441-4C0F-AAC3-8724CFE5E93C}"/>
    <dgm:cxn modelId="{C47A27DC-0D6D-4A7D-A6EF-ACE82446A46C}" srcId="{8E7BE3FF-FE11-4CFE-9648-8A916831FC2D}" destId="{E0BDF4DE-EAF0-46F2-B750-86C126EEC934}" srcOrd="4" destOrd="0" parTransId="{5C5E54FD-5740-4CBB-81A7-326F5F998B2F}" sibTransId="{846260E4-F22E-4696-B533-A78F0CC4517C}"/>
    <dgm:cxn modelId="{7BB1559E-CF24-48D2-95B5-DF7EEF0EE38D}" type="presOf" srcId="{8E7BE3FF-FE11-4CFE-9648-8A916831FC2D}" destId="{4A8C795C-81BA-4E8F-BDD6-FA9FDDF38364}" srcOrd="0" destOrd="0" presId="urn:microsoft.com/office/officeart/2005/8/layout/vList3"/>
    <dgm:cxn modelId="{47AE7679-A953-4927-B934-AF3796099EE4}" srcId="{8E7BE3FF-FE11-4CFE-9648-8A916831FC2D}" destId="{587DB310-AC40-4DCA-A92F-993C64EF8E9C}" srcOrd="3" destOrd="0" parTransId="{09FBC615-1F6C-45DA-8E71-86B1BBCB2075}" sibTransId="{A6A42BCE-F20E-4909-9146-18F90B27C240}"/>
    <dgm:cxn modelId="{CDF7AFA0-6628-47A8-8B5B-00CAD9627AC8}" type="presOf" srcId="{587DB310-AC40-4DCA-A92F-993C64EF8E9C}" destId="{A45BEB7E-1A3F-4606-B033-67960F6A7657}" srcOrd="0" destOrd="0" presId="urn:microsoft.com/office/officeart/2005/8/layout/vList3"/>
    <dgm:cxn modelId="{434DC931-F09A-49C8-A31F-09E3ABBBC815}" type="presOf" srcId="{ABFCE2FF-2F39-4072-BE96-9188586E3B84}" destId="{6FE1DC8B-83B7-4D6C-8E3F-1ABAE2566D24}" srcOrd="0" destOrd="0" presId="urn:microsoft.com/office/officeart/2005/8/layout/vList3"/>
    <dgm:cxn modelId="{3B2FE31E-2F37-4DE9-ACDF-65DDF245CAB4}" srcId="{8E7BE3FF-FE11-4CFE-9648-8A916831FC2D}" destId="{68B0E935-7795-4237-A7CA-52B2E64C2CC0}" srcOrd="5" destOrd="0" parTransId="{9D1C3707-D69E-411C-9C52-2AE9B1776C72}" sibTransId="{BB32381A-7CC2-4E8E-8BCB-1A47DBECC4E3}"/>
    <dgm:cxn modelId="{35933B9A-39DC-4945-B1B2-234A365C37DB}" type="presOf" srcId="{F9D8CA18-7920-452C-83A0-E27B06CF79BB}" destId="{41E8F02F-D770-43A2-93C3-97B867144FC0}" srcOrd="0" destOrd="0" presId="urn:microsoft.com/office/officeart/2005/8/layout/vList3"/>
    <dgm:cxn modelId="{E93804D9-2A7B-47CF-B108-38872F898A2D}" srcId="{8E7BE3FF-FE11-4CFE-9648-8A916831FC2D}" destId="{F9D8CA18-7920-452C-83A0-E27B06CF79BB}" srcOrd="1" destOrd="0" parTransId="{161D44B4-EB4D-4F1D-92DA-3692B4D3E746}" sibTransId="{D2172252-2810-48C9-B256-C7A441D0FA39}"/>
    <dgm:cxn modelId="{48FD18FA-821E-4A61-A5F5-D5A5717D1D89}" srcId="{8E7BE3FF-FE11-4CFE-9648-8A916831FC2D}" destId="{ABFCE2FF-2F39-4072-BE96-9188586E3B84}" srcOrd="0" destOrd="0" parTransId="{E958C306-E58F-40A3-B6B6-A5824BCFA09C}" sibTransId="{77125720-7184-44F2-B72D-D1E9B0F27CEE}"/>
    <dgm:cxn modelId="{9642500F-A09E-4D20-AA4D-5ABC105DB3BD}" type="presOf" srcId="{68B0E935-7795-4237-A7CA-52B2E64C2CC0}" destId="{687B912D-BF53-49F3-89D8-C5810E83381F}" srcOrd="0" destOrd="0" presId="urn:microsoft.com/office/officeart/2005/8/layout/vList3"/>
    <dgm:cxn modelId="{6CAD7F79-4395-4486-851D-296847E661BB}" type="presParOf" srcId="{4A8C795C-81BA-4E8F-BDD6-FA9FDDF38364}" destId="{AF256386-6484-479F-BF6F-698EF010826C}" srcOrd="0" destOrd="0" presId="urn:microsoft.com/office/officeart/2005/8/layout/vList3"/>
    <dgm:cxn modelId="{D24B88FD-6D0D-469B-B96A-2A59EBB92627}" type="presParOf" srcId="{AF256386-6484-479F-BF6F-698EF010826C}" destId="{22657E04-0EC7-4AF4-BA99-9912971BD3DE}" srcOrd="0" destOrd="0" presId="urn:microsoft.com/office/officeart/2005/8/layout/vList3"/>
    <dgm:cxn modelId="{B3F6CF03-FC53-4C1C-9F18-A67C5981C567}" type="presParOf" srcId="{AF256386-6484-479F-BF6F-698EF010826C}" destId="{6FE1DC8B-83B7-4D6C-8E3F-1ABAE2566D24}" srcOrd="1" destOrd="0" presId="urn:microsoft.com/office/officeart/2005/8/layout/vList3"/>
    <dgm:cxn modelId="{9B4DBD06-EE3E-4FD7-A457-FC0E751CDE89}" type="presParOf" srcId="{4A8C795C-81BA-4E8F-BDD6-FA9FDDF38364}" destId="{158FC046-5638-4410-9CEE-EC1469C5EAD3}" srcOrd="1" destOrd="0" presId="urn:microsoft.com/office/officeart/2005/8/layout/vList3"/>
    <dgm:cxn modelId="{CEA63275-58CB-4E0F-B66C-726B71A81D47}" type="presParOf" srcId="{4A8C795C-81BA-4E8F-BDD6-FA9FDDF38364}" destId="{FD075F3F-466E-4EC3-90E6-A277526A8886}" srcOrd="2" destOrd="0" presId="urn:microsoft.com/office/officeart/2005/8/layout/vList3"/>
    <dgm:cxn modelId="{5775EE28-20D5-4AAC-9DEC-6CA8B7F60CF9}" type="presParOf" srcId="{FD075F3F-466E-4EC3-90E6-A277526A8886}" destId="{748AFA7A-E4FC-45A4-899F-10C694CBC734}" srcOrd="0" destOrd="0" presId="urn:microsoft.com/office/officeart/2005/8/layout/vList3"/>
    <dgm:cxn modelId="{C2D7A8C7-73A7-4FBC-8784-0E89C002B4F1}" type="presParOf" srcId="{FD075F3F-466E-4EC3-90E6-A277526A8886}" destId="{41E8F02F-D770-43A2-93C3-97B867144FC0}" srcOrd="1" destOrd="0" presId="urn:microsoft.com/office/officeart/2005/8/layout/vList3"/>
    <dgm:cxn modelId="{9D55251B-5E27-4627-9B35-4E30811D1D26}" type="presParOf" srcId="{4A8C795C-81BA-4E8F-BDD6-FA9FDDF38364}" destId="{8D4DCAFD-C4B5-4A62-A876-A047BD2C0F8D}" srcOrd="3" destOrd="0" presId="urn:microsoft.com/office/officeart/2005/8/layout/vList3"/>
    <dgm:cxn modelId="{775FB220-F3D5-41D0-A22B-DCF959EABC05}" type="presParOf" srcId="{4A8C795C-81BA-4E8F-BDD6-FA9FDDF38364}" destId="{F0BB8A65-5F74-4B38-BF73-1425FFD764BD}" srcOrd="4" destOrd="0" presId="urn:microsoft.com/office/officeart/2005/8/layout/vList3"/>
    <dgm:cxn modelId="{4121CD83-1219-40AA-BA0E-6919D6838635}" type="presParOf" srcId="{F0BB8A65-5F74-4B38-BF73-1425FFD764BD}" destId="{AB3B9DF9-FF4C-4440-95FC-BC3298488C48}" srcOrd="0" destOrd="0" presId="urn:microsoft.com/office/officeart/2005/8/layout/vList3"/>
    <dgm:cxn modelId="{8274D034-D88E-415F-A5F8-9041270ECD0A}" type="presParOf" srcId="{F0BB8A65-5F74-4B38-BF73-1425FFD764BD}" destId="{8A07E8A4-A364-4E35-8981-77CC379D5A8E}" srcOrd="1" destOrd="0" presId="urn:microsoft.com/office/officeart/2005/8/layout/vList3"/>
    <dgm:cxn modelId="{266EAABF-D640-4C3B-A1BC-C24AB084091D}" type="presParOf" srcId="{4A8C795C-81BA-4E8F-BDD6-FA9FDDF38364}" destId="{F2C3945B-9496-49A3-903A-627B171DC12D}" srcOrd="5" destOrd="0" presId="urn:microsoft.com/office/officeart/2005/8/layout/vList3"/>
    <dgm:cxn modelId="{578B0B04-AAD7-4052-9CF6-9CA7F8A4F5F3}" type="presParOf" srcId="{4A8C795C-81BA-4E8F-BDD6-FA9FDDF38364}" destId="{1C5B7B73-FE82-4C9A-92BD-D9CA17387753}" srcOrd="6" destOrd="0" presId="urn:microsoft.com/office/officeart/2005/8/layout/vList3"/>
    <dgm:cxn modelId="{249E21B5-E04E-4123-BDD7-86D404ECA612}" type="presParOf" srcId="{1C5B7B73-FE82-4C9A-92BD-D9CA17387753}" destId="{3D8B3BFA-122B-46A9-87CC-FE886B4B3C99}" srcOrd="0" destOrd="0" presId="urn:microsoft.com/office/officeart/2005/8/layout/vList3"/>
    <dgm:cxn modelId="{924056AE-D5C9-42E3-832B-B0393A81BC31}" type="presParOf" srcId="{1C5B7B73-FE82-4C9A-92BD-D9CA17387753}" destId="{A45BEB7E-1A3F-4606-B033-67960F6A7657}" srcOrd="1" destOrd="0" presId="urn:microsoft.com/office/officeart/2005/8/layout/vList3"/>
    <dgm:cxn modelId="{54876288-669F-4BD2-8FBC-64D71ACA8303}" type="presParOf" srcId="{4A8C795C-81BA-4E8F-BDD6-FA9FDDF38364}" destId="{276A5F7C-15EF-4916-A62F-3070AC2FD4F8}" srcOrd="7" destOrd="0" presId="urn:microsoft.com/office/officeart/2005/8/layout/vList3"/>
    <dgm:cxn modelId="{BD26E904-6874-4A68-B59B-B94B8D1AB93E}" type="presParOf" srcId="{4A8C795C-81BA-4E8F-BDD6-FA9FDDF38364}" destId="{3E602591-2E65-4F76-8020-1D462EA6B037}" srcOrd="8" destOrd="0" presId="urn:microsoft.com/office/officeart/2005/8/layout/vList3"/>
    <dgm:cxn modelId="{F041C6FD-5226-42A5-A73E-9FCB600F81FA}" type="presParOf" srcId="{3E602591-2E65-4F76-8020-1D462EA6B037}" destId="{1F9DF031-039B-482C-9B89-E3A80191DA69}" srcOrd="0" destOrd="0" presId="urn:microsoft.com/office/officeart/2005/8/layout/vList3"/>
    <dgm:cxn modelId="{69E55A20-3FDA-48A4-8BA5-18F33D3E4C87}" type="presParOf" srcId="{3E602591-2E65-4F76-8020-1D462EA6B037}" destId="{FCBECD11-31FB-46E6-BD92-BD45593D7231}" srcOrd="1" destOrd="0" presId="urn:microsoft.com/office/officeart/2005/8/layout/vList3"/>
    <dgm:cxn modelId="{1C8BC603-54B0-4534-AC90-E2DD883195F4}" type="presParOf" srcId="{4A8C795C-81BA-4E8F-BDD6-FA9FDDF38364}" destId="{F8ABD576-B083-44D1-96EC-1E4108E726EF}" srcOrd="9" destOrd="0" presId="urn:microsoft.com/office/officeart/2005/8/layout/vList3"/>
    <dgm:cxn modelId="{D663CBBF-C3FB-4EDA-B395-B6B9F1E481A2}" type="presParOf" srcId="{4A8C795C-81BA-4E8F-BDD6-FA9FDDF38364}" destId="{6CBB9023-EAE4-4DEE-A1A0-ACE9EFBE0417}" srcOrd="10" destOrd="0" presId="urn:microsoft.com/office/officeart/2005/8/layout/vList3"/>
    <dgm:cxn modelId="{0D0B635D-0549-434D-BAFE-4998FF15C1CF}" type="presParOf" srcId="{6CBB9023-EAE4-4DEE-A1A0-ACE9EFBE0417}" destId="{3C375A61-1305-4D7E-9786-C38A0D14BBCC}" srcOrd="0" destOrd="0" presId="urn:microsoft.com/office/officeart/2005/8/layout/vList3"/>
    <dgm:cxn modelId="{B93B25C3-BFE6-4DE5-88CB-157D472F6649}" type="presParOf" srcId="{6CBB9023-EAE4-4DEE-A1A0-ACE9EFBE0417}" destId="{687B912D-BF53-49F3-89D8-C5810E83381F}"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777743F-186A-4203-BC0C-39053C0F4016}" type="doc">
      <dgm:prSet loTypeId="urn:microsoft.com/office/officeart/2005/8/layout/vList3" loCatId="list" qsTypeId="urn:microsoft.com/office/officeart/2005/8/quickstyle/simple1" qsCatId="simple" csTypeId="urn:microsoft.com/office/officeart/2005/8/colors/accent1_2" csCatId="accent1"/>
      <dgm:spPr/>
      <dgm:t>
        <a:bodyPr/>
        <a:lstStyle/>
        <a:p>
          <a:endParaRPr lang="en-US"/>
        </a:p>
      </dgm:t>
    </dgm:pt>
    <dgm:pt modelId="{3D6EFBB2-B309-4791-9557-25C0F01FBBA3}">
      <dgm:prSet/>
      <dgm:spPr/>
      <dgm:t>
        <a:bodyPr/>
        <a:lstStyle/>
        <a:p>
          <a:pPr rtl="1"/>
          <a:r>
            <a:rPr lang="ar-OM" b="1" smtClean="0"/>
            <a:t>المرحلة الرابعة(1976-1980):</a:t>
          </a:r>
          <a:endParaRPr lang="en-US"/>
        </a:p>
      </dgm:t>
    </dgm:pt>
    <dgm:pt modelId="{B8721E7B-EBCE-42A5-B615-C318F9A4F6A1}" type="parTrans" cxnId="{7D7B05AD-8C9A-4628-B331-688FFB012A9B}">
      <dgm:prSet/>
      <dgm:spPr/>
      <dgm:t>
        <a:bodyPr/>
        <a:lstStyle/>
        <a:p>
          <a:endParaRPr lang="en-US"/>
        </a:p>
      </dgm:t>
    </dgm:pt>
    <dgm:pt modelId="{930A6472-EB1B-4DD6-BD3B-C2A16C31A5E7}" type="sibTrans" cxnId="{7D7B05AD-8C9A-4628-B331-688FFB012A9B}">
      <dgm:prSet/>
      <dgm:spPr/>
      <dgm:t>
        <a:bodyPr/>
        <a:lstStyle/>
        <a:p>
          <a:endParaRPr lang="en-US"/>
        </a:p>
      </dgm:t>
    </dgm:pt>
    <dgm:pt modelId="{CD97EE03-1EA4-4A4A-8903-F1075BB8C807}">
      <dgm:prSet/>
      <dgm:spPr/>
      <dgm:t>
        <a:bodyPr/>
        <a:lstStyle/>
        <a:p>
          <a:pPr rtl="1"/>
          <a:r>
            <a:rPr lang="ar-OM" smtClean="0"/>
            <a:t>من أبرز ملامحها التركيز على التخطيط الجيد، انتشار التعليم المهني، الاهتمام بذوي الاحتياجات الخاصة.</a:t>
          </a:r>
          <a:endParaRPr lang="en-US"/>
        </a:p>
      </dgm:t>
    </dgm:pt>
    <dgm:pt modelId="{2D0767E4-D0D1-4545-B39E-718FE459610E}" type="parTrans" cxnId="{7252E3E1-D189-4397-9426-65D285B02DA8}">
      <dgm:prSet/>
      <dgm:spPr/>
      <dgm:t>
        <a:bodyPr/>
        <a:lstStyle/>
        <a:p>
          <a:endParaRPr lang="en-US"/>
        </a:p>
      </dgm:t>
    </dgm:pt>
    <dgm:pt modelId="{493283E1-D4F1-4BFB-ADE3-D5385C4DD13E}" type="sibTrans" cxnId="{7252E3E1-D189-4397-9426-65D285B02DA8}">
      <dgm:prSet/>
      <dgm:spPr/>
      <dgm:t>
        <a:bodyPr/>
        <a:lstStyle/>
        <a:p>
          <a:endParaRPr lang="en-US"/>
        </a:p>
      </dgm:t>
    </dgm:pt>
    <dgm:pt modelId="{D2B4A7A4-6198-4DF3-BF77-CC86C01B616C}">
      <dgm:prSet/>
      <dgm:spPr/>
      <dgm:t>
        <a:bodyPr/>
        <a:lstStyle/>
        <a:p>
          <a:pPr rtl="1"/>
          <a:r>
            <a:rPr lang="ar-OM" b="1" smtClean="0"/>
            <a:t>المرحلة الخامسة(1981-1985): </a:t>
          </a:r>
          <a:endParaRPr lang="en-US"/>
        </a:p>
      </dgm:t>
    </dgm:pt>
    <dgm:pt modelId="{28E2E9BC-560A-47F3-910F-120F7955D012}" type="parTrans" cxnId="{151356A5-9FDD-4538-9FAE-C3F2A708DB24}">
      <dgm:prSet/>
      <dgm:spPr/>
      <dgm:t>
        <a:bodyPr/>
        <a:lstStyle/>
        <a:p>
          <a:endParaRPr lang="en-US"/>
        </a:p>
      </dgm:t>
    </dgm:pt>
    <dgm:pt modelId="{FE4C6357-FB20-420C-8AF1-439167548E77}" type="sibTrans" cxnId="{151356A5-9FDD-4538-9FAE-C3F2A708DB24}">
      <dgm:prSet/>
      <dgm:spPr/>
      <dgm:t>
        <a:bodyPr/>
        <a:lstStyle/>
        <a:p>
          <a:endParaRPr lang="en-US"/>
        </a:p>
      </dgm:t>
    </dgm:pt>
    <dgm:pt modelId="{3BD8799A-6735-4A86-B0EE-F41779E7753B}">
      <dgm:prSet/>
      <dgm:spPr/>
      <dgm:t>
        <a:bodyPr/>
        <a:lstStyle/>
        <a:p>
          <a:pPr rtl="1"/>
          <a:r>
            <a:rPr lang="ar-OM" smtClean="0"/>
            <a:t>الاستمرار في تطوير التعليم كم ونوعا، زيادة اعداد المبتعثين للخارج، تحويل معاهد المعلمين الى كليات متوسطة.</a:t>
          </a:r>
          <a:endParaRPr lang="en-US"/>
        </a:p>
      </dgm:t>
    </dgm:pt>
    <dgm:pt modelId="{21CB6FAA-3E4F-4906-B4F6-DE704FC9B03A}" type="parTrans" cxnId="{F30049EC-4174-4109-8932-B121CEE9A063}">
      <dgm:prSet/>
      <dgm:spPr/>
      <dgm:t>
        <a:bodyPr/>
        <a:lstStyle/>
        <a:p>
          <a:endParaRPr lang="en-US"/>
        </a:p>
      </dgm:t>
    </dgm:pt>
    <dgm:pt modelId="{51B09131-8D2B-4394-A3E9-8679210D4C0D}" type="sibTrans" cxnId="{F30049EC-4174-4109-8932-B121CEE9A063}">
      <dgm:prSet/>
      <dgm:spPr/>
      <dgm:t>
        <a:bodyPr/>
        <a:lstStyle/>
        <a:p>
          <a:endParaRPr lang="en-US"/>
        </a:p>
      </dgm:t>
    </dgm:pt>
    <dgm:pt modelId="{1FFA850A-5F12-4E72-8F4D-3C6B1D679507}">
      <dgm:prSet/>
      <dgm:spPr/>
      <dgm:t>
        <a:bodyPr/>
        <a:lstStyle/>
        <a:p>
          <a:pPr rtl="1"/>
          <a:r>
            <a:rPr lang="ar-OM" b="1" smtClean="0"/>
            <a:t>المرحلتين السادسة والسابعة(1986-1995):</a:t>
          </a:r>
          <a:endParaRPr lang="en-US"/>
        </a:p>
      </dgm:t>
    </dgm:pt>
    <dgm:pt modelId="{335CB141-0ECD-4C8D-92B0-DFDB6F6C83C9}" type="parTrans" cxnId="{EC488F48-D7D3-4C6F-B803-DC513DE74130}">
      <dgm:prSet/>
      <dgm:spPr/>
      <dgm:t>
        <a:bodyPr/>
        <a:lstStyle/>
        <a:p>
          <a:endParaRPr lang="en-US"/>
        </a:p>
      </dgm:t>
    </dgm:pt>
    <dgm:pt modelId="{625E24B6-B231-412E-8C3C-B1B4DE731AC9}" type="sibTrans" cxnId="{EC488F48-D7D3-4C6F-B803-DC513DE74130}">
      <dgm:prSet/>
      <dgm:spPr/>
      <dgm:t>
        <a:bodyPr/>
        <a:lstStyle/>
        <a:p>
          <a:endParaRPr lang="en-US"/>
        </a:p>
      </dgm:t>
    </dgm:pt>
    <dgm:pt modelId="{90EDDEC2-CB51-4F6F-A7CB-60A175AE0249}">
      <dgm:prSet/>
      <dgm:spPr/>
      <dgm:t>
        <a:bodyPr/>
        <a:lstStyle/>
        <a:p>
          <a:pPr rtl="1"/>
          <a:r>
            <a:rPr lang="ar-OM" smtClean="0"/>
            <a:t>الاستمرار في تطوير التعليم كما ونوعا، تطوير كليات المعلمين الى كليات تربية.</a:t>
          </a:r>
          <a:endParaRPr lang="en-US"/>
        </a:p>
      </dgm:t>
    </dgm:pt>
    <dgm:pt modelId="{7C39BE00-274B-4ACC-8C01-0FAFEB973D2A}" type="parTrans" cxnId="{2E70329F-DD91-4DEA-895F-F845158C6663}">
      <dgm:prSet/>
      <dgm:spPr/>
      <dgm:t>
        <a:bodyPr/>
        <a:lstStyle/>
        <a:p>
          <a:endParaRPr lang="en-US"/>
        </a:p>
      </dgm:t>
    </dgm:pt>
    <dgm:pt modelId="{E5732BB9-157D-4546-9F76-304515C4F285}" type="sibTrans" cxnId="{2E70329F-DD91-4DEA-895F-F845158C6663}">
      <dgm:prSet/>
      <dgm:spPr/>
      <dgm:t>
        <a:bodyPr/>
        <a:lstStyle/>
        <a:p>
          <a:endParaRPr lang="en-US"/>
        </a:p>
      </dgm:t>
    </dgm:pt>
    <dgm:pt modelId="{25912F0D-AC83-4226-940D-4331D54A13DA}" type="pres">
      <dgm:prSet presAssocID="{6777743F-186A-4203-BC0C-39053C0F4016}" presName="linearFlow" presStyleCnt="0">
        <dgm:presLayoutVars>
          <dgm:dir/>
          <dgm:resizeHandles val="exact"/>
        </dgm:presLayoutVars>
      </dgm:prSet>
      <dgm:spPr/>
      <dgm:t>
        <a:bodyPr/>
        <a:lstStyle/>
        <a:p>
          <a:endParaRPr lang="en-US"/>
        </a:p>
      </dgm:t>
    </dgm:pt>
    <dgm:pt modelId="{2FDD23B9-1A0A-4DC9-86B5-BF5E70B715BE}" type="pres">
      <dgm:prSet presAssocID="{3D6EFBB2-B309-4791-9557-25C0F01FBBA3}" presName="composite" presStyleCnt="0"/>
      <dgm:spPr/>
    </dgm:pt>
    <dgm:pt modelId="{01620D98-3E29-4AD6-94CE-32B6BD6966FC}" type="pres">
      <dgm:prSet presAssocID="{3D6EFBB2-B309-4791-9557-25C0F01FBBA3}" presName="imgShp" presStyleLbl="fgImgPlace1" presStyleIdx="0" presStyleCnt="6"/>
      <dgm:spPr/>
    </dgm:pt>
    <dgm:pt modelId="{63CCC4BB-64AA-4150-A636-3027D12B6294}" type="pres">
      <dgm:prSet presAssocID="{3D6EFBB2-B309-4791-9557-25C0F01FBBA3}" presName="txShp" presStyleLbl="node1" presStyleIdx="0" presStyleCnt="6">
        <dgm:presLayoutVars>
          <dgm:bulletEnabled val="1"/>
        </dgm:presLayoutVars>
      </dgm:prSet>
      <dgm:spPr/>
      <dgm:t>
        <a:bodyPr/>
        <a:lstStyle/>
        <a:p>
          <a:endParaRPr lang="en-US"/>
        </a:p>
      </dgm:t>
    </dgm:pt>
    <dgm:pt modelId="{4D2E2405-1E74-4526-99DA-09ECACB0980A}" type="pres">
      <dgm:prSet presAssocID="{930A6472-EB1B-4DD6-BD3B-C2A16C31A5E7}" presName="spacing" presStyleCnt="0"/>
      <dgm:spPr/>
    </dgm:pt>
    <dgm:pt modelId="{5A862F1A-E108-4D0C-A03B-4F42680829CC}" type="pres">
      <dgm:prSet presAssocID="{CD97EE03-1EA4-4A4A-8903-F1075BB8C807}" presName="composite" presStyleCnt="0"/>
      <dgm:spPr/>
    </dgm:pt>
    <dgm:pt modelId="{D2FA76B9-446E-4712-A7B9-7169185CBA00}" type="pres">
      <dgm:prSet presAssocID="{CD97EE03-1EA4-4A4A-8903-F1075BB8C807}" presName="imgShp" presStyleLbl="fgImgPlace1" presStyleIdx="1" presStyleCnt="6"/>
      <dgm:spPr/>
    </dgm:pt>
    <dgm:pt modelId="{8E9E1562-04BC-4405-A67B-917A41E0FA84}" type="pres">
      <dgm:prSet presAssocID="{CD97EE03-1EA4-4A4A-8903-F1075BB8C807}" presName="txShp" presStyleLbl="node1" presStyleIdx="1" presStyleCnt="6">
        <dgm:presLayoutVars>
          <dgm:bulletEnabled val="1"/>
        </dgm:presLayoutVars>
      </dgm:prSet>
      <dgm:spPr/>
      <dgm:t>
        <a:bodyPr/>
        <a:lstStyle/>
        <a:p>
          <a:endParaRPr lang="en-US"/>
        </a:p>
      </dgm:t>
    </dgm:pt>
    <dgm:pt modelId="{B374EFCA-8979-43D2-B291-DE25BA20B3E9}" type="pres">
      <dgm:prSet presAssocID="{493283E1-D4F1-4BFB-ADE3-D5385C4DD13E}" presName="spacing" presStyleCnt="0"/>
      <dgm:spPr/>
    </dgm:pt>
    <dgm:pt modelId="{A2C15AA2-3A68-48C0-961A-5DD2385CE623}" type="pres">
      <dgm:prSet presAssocID="{D2B4A7A4-6198-4DF3-BF77-CC86C01B616C}" presName="composite" presStyleCnt="0"/>
      <dgm:spPr/>
    </dgm:pt>
    <dgm:pt modelId="{73BF3950-A6B7-4E83-A602-8B3136CA68A1}" type="pres">
      <dgm:prSet presAssocID="{D2B4A7A4-6198-4DF3-BF77-CC86C01B616C}" presName="imgShp" presStyleLbl="fgImgPlace1" presStyleIdx="2" presStyleCnt="6"/>
      <dgm:spPr/>
    </dgm:pt>
    <dgm:pt modelId="{ACAAB279-40E7-43DC-B5DB-2CBD43FD439C}" type="pres">
      <dgm:prSet presAssocID="{D2B4A7A4-6198-4DF3-BF77-CC86C01B616C}" presName="txShp" presStyleLbl="node1" presStyleIdx="2" presStyleCnt="6">
        <dgm:presLayoutVars>
          <dgm:bulletEnabled val="1"/>
        </dgm:presLayoutVars>
      </dgm:prSet>
      <dgm:spPr/>
      <dgm:t>
        <a:bodyPr/>
        <a:lstStyle/>
        <a:p>
          <a:endParaRPr lang="en-US"/>
        </a:p>
      </dgm:t>
    </dgm:pt>
    <dgm:pt modelId="{66187E71-3C3E-41DE-A24D-3341FFE468A2}" type="pres">
      <dgm:prSet presAssocID="{FE4C6357-FB20-420C-8AF1-439167548E77}" presName="spacing" presStyleCnt="0"/>
      <dgm:spPr/>
    </dgm:pt>
    <dgm:pt modelId="{9EDC7291-D8BC-4B05-B73D-1CA1FA9E4420}" type="pres">
      <dgm:prSet presAssocID="{3BD8799A-6735-4A86-B0EE-F41779E7753B}" presName="composite" presStyleCnt="0"/>
      <dgm:spPr/>
    </dgm:pt>
    <dgm:pt modelId="{0F6F9104-BF8F-4025-AFE3-7BE19A857C22}" type="pres">
      <dgm:prSet presAssocID="{3BD8799A-6735-4A86-B0EE-F41779E7753B}" presName="imgShp" presStyleLbl="fgImgPlace1" presStyleIdx="3" presStyleCnt="6"/>
      <dgm:spPr/>
    </dgm:pt>
    <dgm:pt modelId="{E0D94150-A0B0-4614-A127-D536669CE9CB}" type="pres">
      <dgm:prSet presAssocID="{3BD8799A-6735-4A86-B0EE-F41779E7753B}" presName="txShp" presStyleLbl="node1" presStyleIdx="3" presStyleCnt="6">
        <dgm:presLayoutVars>
          <dgm:bulletEnabled val="1"/>
        </dgm:presLayoutVars>
      </dgm:prSet>
      <dgm:spPr/>
      <dgm:t>
        <a:bodyPr/>
        <a:lstStyle/>
        <a:p>
          <a:endParaRPr lang="en-US"/>
        </a:p>
      </dgm:t>
    </dgm:pt>
    <dgm:pt modelId="{92958B60-4267-4A89-89FD-077618E4C228}" type="pres">
      <dgm:prSet presAssocID="{51B09131-8D2B-4394-A3E9-8679210D4C0D}" presName="spacing" presStyleCnt="0"/>
      <dgm:spPr/>
    </dgm:pt>
    <dgm:pt modelId="{41F88EC8-CE6B-4017-B33D-1BD52440E00B}" type="pres">
      <dgm:prSet presAssocID="{1FFA850A-5F12-4E72-8F4D-3C6B1D679507}" presName="composite" presStyleCnt="0"/>
      <dgm:spPr/>
    </dgm:pt>
    <dgm:pt modelId="{0EFF83D5-B38E-409B-A089-1119B1C69262}" type="pres">
      <dgm:prSet presAssocID="{1FFA850A-5F12-4E72-8F4D-3C6B1D679507}" presName="imgShp" presStyleLbl="fgImgPlace1" presStyleIdx="4" presStyleCnt="6"/>
      <dgm:spPr/>
    </dgm:pt>
    <dgm:pt modelId="{DF7E0306-92F0-40DA-BCBF-1D9584F64C1C}" type="pres">
      <dgm:prSet presAssocID="{1FFA850A-5F12-4E72-8F4D-3C6B1D679507}" presName="txShp" presStyleLbl="node1" presStyleIdx="4" presStyleCnt="6">
        <dgm:presLayoutVars>
          <dgm:bulletEnabled val="1"/>
        </dgm:presLayoutVars>
      </dgm:prSet>
      <dgm:spPr/>
      <dgm:t>
        <a:bodyPr/>
        <a:lstStyle/>
        <a:p>
          <a:endParaRPr lang="en-US"/>
        </a:p>
      </dgm:t>
    </dgm:pt>
    <dgm:pt modelId="{72D6EEA7-1811-4066-8AB5-A98929FC45C7}" type="pres">
      <dgm:prSet presAssocID="{625E24B6-B231-412E-8C3C-B1B4DE731AC9}" presName="spacing" presStyleCnt="0"/>
      <dgm:spPr/>
    </dgm:pt>
    <dgm:pt modelId="{DF55E296-97FA-49F6-BCF4-D46E3041E740}" type="pres">
      <dgm:prSet presAssocID="{90EDDEC2-CB51-4F6F-A7CB-60A175AE0249}" presName="composite" presStyleCnt="0"/>
      <dgm:spPr/>
    </dgm:pt>
    <dgm:pt modelId="{ED0FAFDA-E750-4DFD-B75C-0E449F4FA008}" type="pres">
      <dgm:prSet presAssocID="{90EDDEC2-CB51-4F6F-A7CB-60A175AE0249}" presName="imgShp" presStyleLbl="fgImgPlace1" presStyleIdx="5" presStyleCnt="6"/>
      <dgm:spPr/>
    </dgm:pt>
    <dgm:pt modelId="{123EC0D1-04BE-4A76-BA94-85D7E7908CC2}" type="pres">
      <dgm:prSet presAssocID="{90EDDEC2-CB51-4F6F-A7CB-60A175AE0249}" presName="txShp" presStyleLbl="node1" presStyleIdx="5" presStyleCnt="6">
        <dgm:presLayoutVars>
          <dgm:bulletEnabled val="1"/>
        </dgm:presLayoutVars>
      </dgm:prSet>
      <dgm:spPr/>
      <dgm:t>
        <a:bodyPr/>
        <a:lstStyle/>
        <a:p>
          <a:endParaRPr lang="en-US"/>
        </a:p>
      </dgm:t>
    </dgm:pt>
  </dgm:ptLst>
  <dgm:cxnLst>
    <dgm:cxn modelId="{EC488F48-D7D3-4C6F-B803-DC513DE74130}" srcId="{6777743F-186A-4203-BC0C-39053C0F4016}" destId="{1FFA850A-5F12-4E72-8F4D-3C6B1D679507}" srcOrd="4" destOrd="0" parTransId="{335CB141-0ECD-4C8D-92B0-DFDB6F6C83C9}" sibTransId="{625E24B6-B231-412E-8C3C-B1B4DE731AC9}"/>
    <dgm:cxn modelId="{7D7B05AD-8C9A-4628-B331-688FFB012A9B}" srcId="{6777743F-186A-4203-BC0C-39053C0F4016}" destId="{3D6EFBB2-B309-4791-9557-25C0F01FBBA3}" srcOrd="0" destOrd="0" parTransId="{B8721E7B-EBCE-42A5-B615-C318F9A4F6A1}" sibTransId="{930A6472-EB1B-4DD6-BD3B-C2A16C31A5E7}"/>
    <dgm:cxn modelId="{1771A878-8BD8-4DAC-9308-8D64EC685958}" type="presOf" srcId="{3D6EFBB2-B309-4791-9557-25C0F01FBBA3}" destId="{63CCC4BB-64AA-4150-A636-3027D12B6294}" srcOrd="0" destOrd="0" presId="urn:microsoft.com/office/officeart/2005/8/layout/vList3"/>
    <dgm:cxn modelId="{893CFD9C-0A27-43A1-8615-01744C2463C9}" type="presOf" srcId="{3BD8799A-6735-4A86-B0EE-F41779E7753B}" destId="{E0D94150-A0B0-4614-A127-D536669CE9CB}" srcOrd="0" destOrd="0" presId="urn:microsoft.com/office/officeart/2005/8/layout/vList3"/>
    <dgm:cxn modelId="{1BC7B4DC-37AC-41B7-BEF2-841C03490652}" type="presOf" srcId="{1FFA850A-5F12-4E72-8F4D-3C6B1D679507}" destId="{DF7E0306-92F0-40DA-BCBF-1D9584F64C1C}" srcOrd="0" destOrd="0" presId="urn:microsoft.com/office/officeart/2005/8/layout/vList3"/>
    <dgm:cxn modelId="{893DBADD-4B4B-40FA-BCBB-2E3AF4315270}" type="presOf" srcId="{6777743F-186A-4203-BC0C-39053C0F4016}" destId="{25912F0D-AC83-4226-940D-4331D54A13DA}" srcOrd="0" destOrd="0" presId="urn:microsoft.com/office/officeart/2005/8/layout/vList3"/>
    <dgm:cxn modelId="{F30049EC-4174-4109-8932-B121CEE9A063}" srcId="{6777743F-186A-4203-BC0C-39053C0F4016}" destId="{3BD8799A-6735-4A86-B0EE-F41779E7753B}" srcOrd="3" destOrd="0" parTransId="{21CB6FAA-3E4F-4906-B4F6-DE704FC9B03A}" sibTransId="{51B09131-8D2B-4394-A3E9-8679210D4C0D}"/>
    <dgm:cxn modelId="{B33542D4-97B2-44D8-906F-6285D4B425C8}" type="presOf" srcId="{CD97EE03-1EA4-4A4A-8903-F1075BB8C807}" destId="{8E9E1562-04BC-4405-A67B-917A41E0FA84}" srcOrd="0" destOrd="0" presId="urn:microsoft.com/office/officeart/2005/8/layout/vList3"/>
    <dgm:cxn modelId="{151356A5-9FDD-4538-9FAE-C3F2A708DB24}" srcId="{6777743F-186A-4203-BC0C-39053C0F4016}" destId="{D2B4A7A4-6198-4DF3-BF77-CC86C01B616C}" srcOrd="2" destOrd="0" parTransId="{28E2E9BC-560A-47F3-910F-120F7955D012}" sibTransId="{FE4C6357-FB20-420C-8AF1-439167548E77}"/>
    <dgm:cxn modelId="{DD683E04-3055-485E-84F6-6FC8D7A60058}" type="presOf" srcId="{D2B4A7A4-6198-4DF3-BF77-CC86C01B616C}" destId="{ACAAB279-40E7-43DC-B5DB-2CBD43FD439C}" srcOrd="0" destOrd="0" presId="urn:microsoft.com/office/officeart/2005/8/layout/vList3"/>
    <dgm:cxn modelId="{2E70329F-DD91-4DEA-895F-F845158C6663}" srcId="{6777743F-186A-4203-BC0C-39053C0F4016}" destId="{90EDDEC2-CB51-4F6F-A7CB-60A175AE0249}" srcOrd="5" destOrd="0" parTransId="{7C39BE00-274B-4ACC-8C01-0FAFEB973D2A}" sibTransId="{E5732BB9-157D-4546-9F76-304515C4F285}"/>
    <dgm:cxn modelId="{27B9666A-07ED-496B-9B4F-4A7021AD19AD}" type="presOf" srcId="{90EDDEC2-CB51-4F6F-A7CB-60A175AE0249}" destId="{123EC0D1-04BE-4A76-BA94-85D7E7908CC2}" srcOrd="0" destOrd="0" presId="urn:microsoft.com/office/officeart/2005/8/layout/vList3"/>
    <dgm:cxn modelId="{7252E3E1-D189-4397-9426-65D285B02DA8}" srcId="{6777743F-186A-4203-BC0C-39053C0F4016}" destId="{CD97EE03-1EA4-4A4A-8903-F1075BB8C807}" srcOrd="1" destOrd="0" parTransId="{2D0767E4-D0D1-4545-B39E-718FE459610E}" sibTransId="{493283E1-D4F1-4BFB-ADE3-D5385C4DD13E}"/>
    <dgm:cxn modelId="{5C57FBAF-91D8-43C1-ABD2-20D314EB9F89}" type="presParOf" srcId="{25912F0D-AC83-4226-940D-4331D54A13DA}" destId="{2FDD23B9-1A0A-4DC9-86B5-BF5E70B715BE}" srcOrd="0" destOrd="0" presId="urn:microsoft.com/office/officeart/2005/8/layout/vList3"/>
    <dgm:cxn modelId="{257438D8-B1BB-4A59-A777-7C140DE375D0}" type="presParOf" srcId="{2FDD23B9-1A0A-4DC9-86B5-BF5E70B715BE}" destId="{01620D98-3E29-4AD6-94CE-32B6BD6966FC}" srcOrd="0" destOrd="0" presId="urn:microsoft.com/office/officeart/2005/8/layout/vList3"/>
    <dgm:cxn modelId="{A7FFFFBB-10CE-42F6-A992-98852FE7629F}" type="presParOf" srcId="{2FDD23B9-1A0A-4DC9-86B5-BF5E70B715BE}" destId="{63CCC4BB-64AA-4150-A636-3027D12B6294}" srcOrd="1" destOrd="0" presId="urn:microsoft.com/office/officeart/2005/8/layout/vList3"/>
    <dgm:cxn modelId="{3156992A-C67D-4032-B029-BCA7C17C4E3C}" type="presParOf" srcId="{25912F0D-AC83-4226-940D-4331D54A13DA}" destId="{4D2E2405-1E74-4526-99DA-09ECACB0980A}" srcOrd="1" destOrd="0" presId="urn:microsoft.com/office/officeart/2005/8/layout/vList3"/>
    <dgm:cxn modelId="{EF0AE24F-E9E7-4E10-B851-251F501BD73C}" type="presParOf" srcId="{25912F0D-AC83-4226-940D-4331D54A13DA}" destId="{5A862F1A-E108-4D0C-A03B-4F42680829CC}" srcOrd="2" destOrd="0" presId="urn:microsoft.com/office/officeart/2005/8/layout/vList3"/>
    <dgm:cxn modelId="{E92BBA1D-1554-48A8-A27A-F5E26EA1D350}" type="presParOf" srcId="{5A862F1A-E108-4D0C-A03B-4F42680829CC}" destId="{D2FA76B9-446E-4712-A7B9-7169185CBA00}" srcOrd="0" destOrd="0" presId="urn:microsoft.com/office/officeart/2005/8/layout/vList3"/>
    <dgm:cxn modelId="{A30B49CC-9946-4AD3-AC2D-0ED473B81A3A}" type="presParOf" srcId="{5A862F1A-E108-4D0C-A03B-4F42680829CC}" destId="{8E9E1562-04BC-4405-A67B-917A41E0FA84}" srcOrd="1" destOrd="0" presId="urn:microsoft.com/office/officeart/2005/8/layout/vList3"/>
    <dgm:cxn modelId="{7515A9F1-771C-4C45-8BF4-39B7A93D9783}" type="presParOf" srcId="{25912F0D-AC83-4226-940D-4331D54A13DA}" destId="{B374EFCA-8979-43D2-B291-DE25BA20B3E9}" srcOrd="3" destOrd="0" presId="urn:microsoft.com/office/officeart/2005/8/layout/vList3"/>
    <dgm:cxn modelId="{1BD4F567-76DF-42CB-9000-A4837DC470ED}" type="presParOf" srcId="{25912F0D-AC83-4226-940D-4331D54A13DA}" destId="{A2C15AA2-3A68-48C0-961A-5DD2385CE623}" srcOrd="4" destOrd="0" presId="urn:microsoft.com/office/officeart/2005/8/layout/vList3"/>
    <dgm:cxn modelId="{211E1033-D614-4D42-9FB6-4C8BAC985651}" type="presParOf" srcId="{A2C15AA2-3A68-48C0-961A-5DD2385CE623}" destId="{73BF3950-A6B7-4E83-A602-8B3136CA68A1}" srcOrd="0" destOrd="0" presId="urn:microsoft.com/office/officeart/2005/8/layout/vList3"/>
    <dgm:cxn modelId="{3400F82E-C135-4499-85E0-1E5607111E2F}" type="presParOf" srcId="{A2C15AA2-3A68-48C0-961A-5DD2385CE623}" destId="{ACAAB279-40E7-43DC-B5DB-2CBD43FD439C}" srcOrd="1" destOrd="0" presId="urn:microsoft.com/office/officeart/2005/8/layout/vList3"/>
    <dgm:cxn modelId="{401D05BC-E71F-4B36-B6F9-C4124AEDEEF6}" type="presParOf" srcId="{25912F0D-AC83-4226-940D-4331D54A13DA}" destId="{66187E71-3C3E-41DE-A24D-3341FFE468A2}" srcOrd="5" destOrd="0" presId="urn:microsoft.com/office/officeart/2005/8/layout/vList3"/>
    <dgm:cxn modelId="{6AC2754B-E5E4-47B1-808E-FCA545C7460B}" type="presParOf" srcId="{25912F0D-AC83-4226-940D-4331D54A13DA}" destId="{9EDC7291-D8BC-4B05-B73D-1CA1FA9E4420}" srcOrd="6" destOrd="0" presId="urn:microsoft.com/office/officeart/2005/8/layout/vList3"/>
    <dgm:cxn modelId="{30D56504-E976-4517-B1C0-098384A6D13C}" type="presParOf" srcId="{9EDC7291-D8BC-4B05-B73D-1CA1FA9E4420}" destId="{0F6F9104-BF8F-4025-AFE3-7BE19A857C22}" srcOrd="0" destOrd="0" presId="urn:microsoft.com/office/officeart/2005/8/layout/vList3"/>
    <dgm:cxn modelId="{1D023FF7-13CF-42CE-BD12-1B3A2561D94A}" type="presParOf" srcId="{9EDC7291-D8BC-4B05-B73D-1CA1FA9E4420}" destId="{E0D94150-A0B0-4614-A127-D536669CE9CB}" srcOrd="1" destOrd="0" presId="urn:microsoft.com/office/officeart/2005/8/layout/vList3"/>
    <dgm:cxn modelId="{869AEB81-5E1D-437F-BD58-F9473E0D6270}" type="presParOf" srcId="{25912F0D-AC83-4226-940D-4331D54A13DA}" destId="{92958B60-4267-4A89-89FD-077618E4C228}" srcOrd="7" destOrd="0" presId="urn:microsoft.com/office/officeart/2005/8/layout/vList3"/>
    <dgm:cxn modelId="{AB8E4836-5EAE-4A7A-A70B-6F754B62288C}" type="presParOf" srcId="{25912F0D-AC83-4226-940D-4331D54A13DA}" destId="{41F88EC8-CE6B-4017-B33D-1BD52440E00B}" srcOrd="8" destOrd="0" presId="urn:microsoft.com/office/officeart/2005/8/layout/vList3"/>
    <dgm:cxn modelId="{17F40BAF-1BF3-45F8-B606-C863D85DE05B}" type="presParOf" srcId="{41F88EC8-CE6B-4017-B33D-1BD52440E00B}" destId="{0EFF83D5-B38E-409B-A089-1119B1C69262}" srcOrd="0" destOrd="0" presId="urn:microsoft.com/office/officeart/2005/8/layout/vList3"/>
    <dgm:cxn modelId="{0731BAAF-03C8-4A70-9712-793AF7AF58CB}" type="presParOf" srcId="{41F88EC8-CE6B-4017-B33D-1BD52440E00B}" destId="{DF7E0306-92F0-40DA-BCBF-1D9584F64C1C}" srcOrd="1" destOrd="0" presId="urn:microsoft.com/office/officeart/2005/8/layout/vList3"/>
    <dgm:cxn modelId="{5BB563CB-C94D-4939-8397-C45D4EA0967F}" type="presParOf" srcId="{25912F0D-AC83-4226-940D-4331D54A13DA}" destId="{72D6EEA7-1811-4066-8AB5-A98929FC45C7}" srcOrd="9" destOrd="0" presId="urn:microsoft.com/office/officeart/2005/8/layout/vList3"/>
    <dgm:cxn modelId="{E3D9BBAC-3A52-4FC3-8C18-036490D6B28E}" type="presParOf" srcId="{25912F0D-AC83-4226-940D-4331D54A13DA}" destId="{DF55E296-97FA-49F6-BCF4-D46E3041E740}" srcOrd="10" destOrd="0" presId="urn:microsoft.com/office/officeart/2005/8/layout/vList3"/>
    <dgm:cxn modelId="{CACD8429-014F-475F-91C1-A88350539E93}" type="presParOf" srcId="{DF55E296-97FA-49F6-BCF4-D46E3041E740}" destId="{ED0FAFDA-E750-4DFD-B75C-0E449F4FA008}" srcOrd="0" destOrd="0" presId="urn:microsoft.com/office/officeart/2005/8/layout/vList3"/>
    <dgm:cxn modelId="{A0D9E367-8D05-407F-A250-111670B97F14}" type="presParOf" srcId="{DF55E296-97FA-49F6-BCF4-D46E3041E740}" destId="{123EC0D1-04BE-4A76-BA94-85D7E7908CC2}"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F9C262E-468D-4F03-8C8F-5F4272828F0F}" type="doc">
      <dgm:prSet loTypeId="urn:microsoft.com/office/officeart/2005/8/layout/vList3" loCatId="list" qsTypeId="urn:microsoft.com/office/officeart/2005/8/quickstyle/simple1" qsCatId="simple" csTypeId="urn:microsoft.com/office/officeart/2005/8/colors/accent1_2" csCatId="accent1"/>
      <dgm:spPr/>
      <dgm:t>
        <a:bodyPr/>
        <a:lstStyle/>
        <a:p>
          <a:endParaRPr lang="en-US"/>
        </a:p>
      </dgm:t>
    </dgm:pt>
    <dgm:pt modelId="{8E8BF90F-87AF-42AE-8757-40ABF18760D3}">
      <dgm:prSet/>
      <dgm:spPr/>
      <dgm:t>
        <a:bodyPr/>
        <a:lstStyle/>
        <a:p>
          <a:pPr rtl="1"/>
          <a:r>
            <a:rPr lang="ar-OM" b="1" smtClean="0"/>
            <a:t>المرحلة التاسعة(2001-2005):</a:t>
          </a:r>
          <a:endParaRPr lang="en-US"/>
        </a:p>
      </dgm:t>
    </dgm:pt>
    <dgm:pt modelId="{DB4F097F-52BA-4537-BED6-BDFEE1F67F51}" type="parTrans" cxnId="{30F48CCD-C76A-4B47-A381-35D9656AA8B0}">
      <dgm:prSet/>
      <dgm:spPr/>
      <dgm:t>
        <a:bodyPr/>
        <a:lstStyle/>
        <a:p>
          <a:endParaRPr lang="en-US"/>
        </a:p>
      </dgm:t>
    </dgm:pt>
    <dgm:pt modelId="{B546ECD1-EE01-4A12-BDB2-BA5BC264E294}" type="sibTrans" cxnId="{30F48CCD-C76A-4B47-A381-35D9656AA8B0}">
      <dgm:prSet/>
      <dgm:spPr/>
      <dgm:t>
        <a:bodyPr/>
        <a:lstStyle/>
        <a:p>
          <a:endParaRPr lang="en-US"/>
        </a:p>
      </dgm:t>
    </dgm:pt>
    <dgm:pt modelId="{D01BF5B7-C1C0-43FE-AA59-2491CDCE6AA4}">
      <dgm:prSet/>
      <dgm:spPr/>
      <dgm:t>
        <a:bodyPr/>
        <a:lstStyle/>
        <a:p>
          <a:pPr rtl="1"/>
          <a:r>
            <a:rPr lang="ar-OM" smtClean="0"/>
            <a:t>الاستمرار في تطوير التعليم النوعي من خلال المناهج والوسائل الأخرى، إعادة هيكلة المراحل الدراسية 10سنوات مرحلة التعليم الأساسي وسنتان مت بعد الأساسي، استحداث مواد جديدة كتقنية المعلومات.</a:t>
          </a:r>
          <a:endParaRPr lang="en-US"/>
        </a:p>
      </dgm:t>
    </dgm:pt>
    <dgm:pt modelId="{2F6E7632-8982-4E2D-BF6B-29CA4BE43A7C}" type="parTrans" cxnId="{9F0BB45A-55CB-417A-B8A8-E5A1CCD14FA6}">
      <dgm:prSet/>
      <dgm:spPr/>
      <dgm:t>
        <a:bodyPr/>
        <a:lstStyle/>
        <a:p>
          <a:endParaRPr lang="en-US"/>
        </a:p>
      </dgm:t>
    </dgm:pt>
    <dgm:pt modelId="{65D97096-8D50-46EB-9910-1B39F48D3939}" type="sibTrans" cxnId="{9F0BB45A-55CB-417A-B8A8-E5A1CCD14FA6}">
      <dgm:prSet/>
      <dgm:spPr/>
      <dgm:t>
        <a:bodyPr/>
        <a:lstStyle/>
        <a:p>
          <a:endParaRPr lang="en-US"/>
        </a:p>
      </dgm:t>
    </dgm:pt>
    <dgm:pt modelId="{EAD39011-DE52-4BFD-98D7-2FEEBD1DCFD9}">
      <dgm:prSet/>
      <dgm:spPr/>
      <dgm:t>
        <a:bodyPr/>
        <a:lstStyle/>
        <a:p>
          <a:pPr rtl="1"/>
          <a:r>
            <a:rPr lang="ar-OM" smtClean="0"/>
            <a:t>تطبيق مشروع تقويم الأداء المدرسي.</a:t>
          </a:r>
          <a:endParaRPr lang="en-US"/>
        </a:p>
      </dgm:t>
    </dgm:pt>
    <dgm:pt modelId="{7BE6CFF8-A485-42F6-93C5-7BE71ED22285}" type="parTrans" cxnId="{F97D4E9D-C4C6-4098-9551-0ACCD95EF971}">
      <dgm:prSet/>
      <dgm:spPr/>
      <dgm:t>
        <a:bodyPr/>
        <a:lstStyle/>
        <a:p>
          <a:endParaRPr lang="en-US"/>
        </a:p>
      </dgm:t>
    </dgm:pt>
    <dgm:pt modelId="{B1FBF290-1919-4A1A-A323-0E844004DD23}" type="sibTrans" cxnId="{F97D4E9D-C4C6-4098-9551-0ACCD95EF971}">
      <dgm:prSet/>
      <dgm:spPr/>
      <dgm:t>
        <a:bodyPr/>
        <a:lstStyle/>
        <a:p>
          <a:endParaRPr lang="en-US"/>
        </a:p>
      </dgm:t>
    </dgm:pt>
    <dgm:pt modelId="{4C34A26B-455B-4DC3-82F3-D3649C283B4D}" type="pres">
      <dgm:prSet presAssocID="{6F9C262E-468D-4F03-8C8F-5F4272828F0F}" presName="linearFlow" presStyleCnt="0">
        <dgm:presLayoutVars>
          <dgm:dir/>
          <dgm:resizeHandles val="exact"/>
        </dgm:presLayoutVars>
      </dgm:prSet>
      <dgm:spPr/>
      <dgm:t>
        <a:bodyPr/>
        <a:lstStyle/>
        <a:p>
          <a:endParaRPr lang="en-US"/>
        </a:p>
      </dgm:t>
    </dgm:pt>
    <dgm:pt modelId="{669E8571-8A28-45A8-80EC-88A74AEC1F4D}" type="pres">
      <dgm:prSet presAssocID="{8E8BF90F-87AF-42AE-8757-40ABF18760D3}" presName="composite" presStyleCnt="0"/>
      <dgm:spPr/>
    </dgm:pt>
    <dgm:pt modelId="{A66592B4-CCCA-43D2-92A0-1D1821137A9F}" type="pres">
      <dgm:prSet presAssocID="{8E8BF90F-87AF-42AE-8757-40ABF18760D3}" presName="imgShp" presStyleLbl="fgImgPlace1" presStyleIdx="0" presStyleCnt="3"/>
      <dgm:spPr/>
    </dgm:pt>
    <dgm:pt modelId="{B82E68E0-04AC-486E-8578-31BCDB412537}" type="pres">
      <dgm:prSet presAssocID="{8E8BF90F-87AF-42AE-8757-40ABF18760D3}" presName="txShp" presStyleLbl="node1" presStyleIdx="0" presStyleCnt="3">
        <dgm:presLayoutVars>
          <dgm:bulletEnabled val="1"/>
        </dgm:presLayoutVars>
      </dgm:prSet>
      <dgm:spPr/>
      <dgm:t>
        <a:bodyPr/>
        <a:lstStyle/>
        <a:p>
          <a:endParaRPr lang="en-US"/>
        </a:p>
      </dgm:t>
    </dgm:pt>
    <dgm:pt modelId="{B85572AD-2402-44AB-B969-6EAB146591EB}" type="pres">
      <dgm:prSet presAssocID="{B546ECD1-EE01-4A12-BDB2-BA5BC264E294}" presName="spacing" presStyleCnt="0"/>
      <dgm:spPr/>
    </dgm:pt>
    <dgm:pt modelId="{7893B454-07B4-49E9-8F13-F464922326E4}" type="pres">
      <dgm:prSet presAssocID="{D01BF5B7-C1C0-43FE-AA59-2491CDCE6AA4}" presName="composite" presStyleCnt="0"/>
      <dgm:spPr/>
    </dgm:pt>
    <dgm:pt modelId="{7F560719-98A8-404D-9DDA-5EF4648E834D}" type="pres">
      <dgm:prSet presAssocID="{D01BF5B7-C1C0-43FE-AA59-2491CDCE6AA4}" presName="imgShp" presStyleLbl="fgImgPlace1" presStyleIdx="1" presStyleCnt="3"/>
      <dgm:spPr/>
    </dgm:pt>
    <dgm:pt modelId="{58F1C969-B942-4D86-BB0F-08421C89D5A3}" type="pres">
      <dgm:prSet presAssocID="{D01BF5B7-C1C0-43FE-AA59-2491CDCE6AA4}" presName="txShp" presStyleLbl="node1" presStyleIdx="1" presStyleCnt="3">
        <dgm:presLayoutVars>
          <dgm:bulletEnabled val="1"/>
        </dgm:presLayoutVars>
      </dgm:prSet>
      <dgm:spPr/>
      <dgm:t>
        <a:bodyPr/>
        <a:lstStyle/>
        <a:p>
          <a:endParaRPr lang="en-US"/>
        </a:p>
      </dgm:t>
    </dgm:pt>
    <dgm:pt modelId="{A2B1BB51-920D-445F-A1E8-660D91A0E4D6}" type="pres">
      <dgm:prSet presAssocID="{65D97096-8D50-46EB-9910-1B39F48D3939}" presName="spacing" presStyleCnt="0"/>
      <dgm:spPr/>
    </dgm:pt>
    <dgm:pt modelId="{09832D11-358B-4E10-9AA2-73B95A54DAA9}" type="pres">
      <dgm:prSet presAssocID="{EAD39011-DE52-4BFD-98D7-2FEEBD1DCFD9}" presName="composite" presStyleCnt="0"/>
      <dgm:spPr/>
    </dgm:pt>
    <dgm:pt modelId="{BF5DD505-3BA2-4EE6-9655-E11D64041F3B}" type="pres">
      <dgm:prSet presAssocID="{EAD39011-DE52-4BFD-98D7-2FEEBD1DCFD9}" presName="imgShp" presStyleLbl="fgImgPlace1" presStyleIdx="2" presStyleCnt="3"/>
      <dgm:spPr/>
    </dgm:pt>
    <dgm:pt modelId="{DBDE8D22-5204-4518-BB27-18FF3B0029D0}" type="pres">
      <dgm:prSet presAssocID="{EAD39011-DE52-4BFD-98D7-2FEEBD1DCFD9}" presName="txShp" presStyleLbl="node1" presStyleIdx="2" presStyleCnt="3">
        <dgm:presLayoutVars>
          <dgm:bulletEnabled val="1"/>
        </dgm:presLayoutVars>
      </dgm:prSet>
      <dgm:spPr/>
      <dgm:t>
        <a:bodyPr/>
        <a:lstStyle/>
        <a:p>
          <a:endParaRPr lang="en-US"/>
        </a:p>
      </dgm:t>
    </dgm:pt>
  </dgm:ptLst>
  <dgm:cxnLst>
    <dgm:cxn modelId="{5C40D7F6-9517-478D-A286-51A784A97FA4}" type="presOf" srcId="{D01BF5B7-C1C0-43FE-AA59-2491CDCE6AA4}" destId="{58F1C969-B942-4D86-BB0F-08421C89D5A3}" srcOrd="0" destOrd="0" presId="urn:microsoft.com/office/officeart/2005/8/layout/vList3"/>
    <dgm:cxn modelId="{EF89654A-B775-4464-ADBC-438001A1F721}" type="presOf" srcId="{6F9C262E-468D-4F03-8C8F-5F4272828F0F}" destId="{4C34A26B-455B-4DC3-82F3-D3649C283B4D}" srcOrd="0" destOrd="0" presId="urn:microsoft.com/office/officeart/2005/8/layout/vList3"/>
    <dgm:cxn modelId="{29E29AA2-FEBB-45C6-B4A0-81AAFC06C07B}" type="presOf" srcId="{EAD39011-DE52-4BFD-98D7-2FEEBD1DCFD9}" destId="{DBDE8D22-5204-4518-BB27-18FF3B0029D0}" srcOrd="0" destOrd="0" presId="urn:microsoft.com/office/officeart/2005/8/layout/vList3"/>
    <dgm:cxn modelId="{9F0BB45A-55CB-417A-B8A8-E5A1CCD14FA6}" srcId="{6F9C262E-468D-4F03-8C8F-5F4272828F0F}" destId="{D01BF5B7-C1C0-43FE-AA59-2491CDCE6AA4}" srcOrd="1" destOrd="0" parTransId="{2F6E7632-8982-4E2D-BF6B-29CA4BE43A7C}" sibTransId="{65D97096-8D50-46EB-9910-1B39F48D3939}"/>
    <dgm:cxn modelId="{30F48CCD-C76A-4B47-A381-35D9656AA8B0}" srcId="{6F9C262E-468D-4F03-8C8F-5F4272828F0F}" destId="{8E8BF90F-87AF-42AE-8757-40ABF18760D3}" srcOrd="0" destOrd="0" parTransId="{DB4F097F-52BA-4537-BED6-BDFEE1F67F51}" sibTransId="{B546ECD1-EE01-4A12-BDB2-BA5BC264E294}"/>
    <dgm:cxn modelId="{713E01EE-CD23-4D93-9E33-DC9FC81CD052}" type="presOf" srcId="{8E8BF90F-87AF-42AE-8757-40ABF18760D3}" destId="{B82E68E0-04AC-486E-8578-31BCDB412537}" srcOrd="0" destOrd="0" presId="urn:microsoft.com/office/officeart/2005/8/layout/vList3"/>
    <dgm:cxn modelId="{F97D4E9D-C4C6-4098-9551-0ACCD95EF971}" srcId="{6F9C262E-468D-4F03-8C8F-5F4272828F0F}" destId="{EAD39011-DE52-4BFD-98D7-2FEEBD1DCFD9}" srcOrd="2" destOrd="0" parTransId="{7BE6CFF8-A485-42F6-93C5-7BE71ED22285}" sibTransId="{B1FBF290-1919-4A1A-A323-0E844004DD23}"/>
    <dgm:cxn modelId="{136AE1A7-84C6-4359-9859-64E5D4154199}" type="presParOf" srcId="{4C34A26B-455B-4DC3-82F3-D3649C283B4D}" destId="{669E8571-8A28-45A8-80EC-88A74AEC1F4D}" srcOrd="0" destOrd="0" presId="urn:microsoft.com/office/officeart/2005/8/layout/vList3"/>
    <dgm:cxn modelId="{78790876-4EE7-4E88-B884-5C1487B6B295}" type="presParOf" srcId="{669E8571-8A28-45A8-80EC-88A74AEC1F4D}" destId="{A66592B4-CCCA-43D2-92A0-1D1821137A9F}" srcOrd="0" destOrd="0" presId="urn:microsoft.com/office/officeart/2005/8/layout/vList3"/>
    <dgm:cxn modelId="{A611B629-A3E3-4548-AFB6-98DB8AC0C5D4}" type="presParOf" srcId="{669E8571-8A28-45A8-80EC-88A74AEC1F4D}" destId="{B82E68E0-04AC-486E-8578-31BCDB412537}" srcOrd="1" destOrd="0" presId="urn:microsoft.com/office/officeart/2005/8/layout/vList3"/>
    <dgm:cxn modelId="{B99DFC18-C1A5-47B3-8B6C-DCAE08C1F179}" type="presParOf" srcId="{4C34A26B-455B-4DC3-82F3-D3649C283B4D}" destId="{B85572AD-2402-44AB-B969-6EAB146591EB}" srcOrd="1" destOrd="0" presId="urn:microsoft.com/office/officeart/2005/8/layout/vList3"/>
    <dgm:cxn modelId="{3ACD4EBD-2A6E-4665-B092-7D1F409D0F36}" type="presParOf" srcId="{4C34A26B-455B-4DC3-82F3-D3649C283B4D}" destId="{7893B454-07B4-49E9-8F13-F464922326E4}" srcOrd="2" destOrd="0" presId="urn:microsoft.com/office/officeart/2005/8/layout/vList3"/>
    <dgm:cxn modelId="{2A9FCA65-5739-4673-9567-55CEA36DCAE0}" type="presParOf" srcId="{7893B454-07B4-49E9-8F13-F464922326E4}" destId="{7F560719-98A8-404D-9DDA-5EF4648E834D}" srcOrd="0" destOrd="0" presId="urn:microsoft.com/office/officeart/2005/8/layout/vList3"/>
    <dgm:cxn modelId="{AEA36053-8603-4CF5-8333-21ED7601BD31}" type="presParOf" srcId="{7893B454-07B4-49E9-8F13-F464922326E4}" destId="{58F1C969-B942-4D86-BB0F-08421C89D5A3}" srcOrd="1" destOrd="0" presId="urn:microsoft.com/office/officeart/2005/8/layout/vList3"/>
    <dgm:cxn modelId="{C393FAE5-A506-4951-8050-1480C790A1B1}" type="presParOf" srcId="{4C34A26B-455B-4DC3-82F3-D3649C283B4D}" destId="{A2B1BB51-920D-445F-A1E8-660D91A0E4D6}" srcOrd="3" destOrd="0" presId="urn:microsoft.com/office/officeart/2005/8/layout/vList3"/>
    <dgm:cxn modelId="{9F4A59F3-5971-403A-9F68-64D16F548D69}" type="presParOf" srcId="{4C34A26B-455B-4DC3-82F3-D3649C283B4D}" destId="{09832D11-358B-4E10-9AA2-73B95A54DAA9}" srcOrd="4" destOrd="0" presId="urn:microsoft.com/office/officeart/2005/8/layout/vList3"/>
    <dgm:cxn modelId="{5311A32F-A787-48B2-A89A-74DDC8C708F7}" type="presParOf" srcId="{09832D11-358B-4E10-9AA2-73B95A54DAA9}" destId="{BF5DD505-3BA2-4EE6-9655-E11D64041F3B}" srcOrd="0" destOrd="0" presId="urn:microsoft.com/office/officeart/2005/8/layout/vList3"/>
    <dgm:cxn modelId="{40F627EB-38C8-43F9-8609-8C7682F271C3}" type="presParOf" srcId="{09832D11-358B-4E10-9AA2-73B95A54DAA9}" destId="{DBDE8D22-5204-4518-BB27-18FF3B0029D0}"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0906060-16F1-4917-A1A3-E1E7425B6CCC}" type="doc">
      <dgm:prSet loTypeId="urn:microsoft.com/office/officeart/2005/8/layout/vList3" loCatId="list" qsTypeId="urn:microsoft.com/office/officeart/2005/8/quickstyle/simple1" qsCatId="simple" csTypeId="urn:microsoft.com/office/officeart/2005/8/colors/accent1_2" csCatId="accent1"/>
      <dgm:spPr/>
      <dgm:t>
        <a:bodyPr/>
        <a:lstStyle/>
        <a:p>
          <a:endParaRPr lang="en-US"/>
        </a:p>
      </dgm:t>
    </dgm:pt>
    <dgm:pt modelId="{A7CF0A0A-13DD-46FB-AD0F-952C94FAEFAA}">
      <dgm:prSet/>
      <dgm:spPr/>
      <dgm:t>
        <a:bodyPr/>
        <a:lstStyle/>
        <a:p>
          <a:pPr rtl="1"/>
          <a:r>
            <a:rPr lang="ar-OM" b="1" smtClean="0"/>
            <a:t>المرحلة العاشرة(2006-2010):</a:t>
          </a:r>
          <a:endParaRPr lang="en-US"/>
        </a:p>
      </dgm:t>
    </dgm:pt>
    <dgm:pt modelId="{287D463B-6082-440A-867C-9B6B26B58782}" type="parTrans" cxnId="{49125806-B71E-4365-948E-71577BFAB1AD}">
      <dgm:prSet/>
      <dgm:spPr/>
      <dgm:t>
        <a:bodyPr/>
        <a:lstStyle/>
        <a:p>
          <a:endParaRPr lang="en-US"/>
        </a:p>
      </dgm:t>
    </dgm:pt>
    <dgm:pt modelId="{431C7091-9B67-4F5D-BFD0-D8E121811FD1}" type="sibTrans" cxnId="{49125806-B71E-4365-948E-71577BFAB1AD}">
      <dgm:prSet/>
      <dgm:spPr/>
      <dgm:t>
        <a:bodyPr/>
        <a:lstStyle/>
        <a:p>
          <a:endParaRPr lang="en-US"/>
        </a:p>
      </dgm:t>
    </dgm:pt>
    <dgm:pt modelId="{76A627E8-4635-42B8-BDF9-C67BC556124D}">
      <dgm:prSet/>
      <dgm:spPr/>
      <dgm:t>
        <a:bodyPr/>
        <a:lstStyle/>
        <a:p>
          <a:pPr rtl="1"/>
          <a:r>
            <a:rPr lang="ar-OM" smtClean="0"/>
            <a:t>الاستمرار في تحديث أنظمة التعليم كالاختبارات وإعادة هيكلة بعض مديريات الوزارة.</a:t>
          </a:r>
          <a:endParaRPr lang="en-US"/>
        </a:p>
      </dgm:t>
    </dgm:pt>
    <dgm:pt modelId="{F5F75E67-3EDC-4480-A581-E5D901E8018C}" type="parTrans" cxnId="{20C7EBA8-9E2E-4520-A5E0-0A72054B92D9}">
      <dgm:prSet/>
      <dgm:spPr/>
      <dgm:t>
        <a:bodyPr/>
        <a:lstStyle/>
        <a:p>
          <a:endParaRPr lang="en-US"/>
        </a:p>
      </dgm:t>
    </dgm:pt>
    <dgm:pt modelId="{2FAF5FFD-B558-4156-A218-C5D796CFB0B2}" type="sibTrans" cxnId="{20C7EBA8-9E2E-4520-A5E0-0A72054B92D9}">
      <dgm:prSet/>
      <dgm:spPr/>
      <dgm:t>
        <a:bodyPr/>
        <a:lstStyle/>
        <a:p>
          <a:endParaRPr lang="en-US"/>
        </a:p>
      </dgm:t>
    </dgm:pt>
    <dgm:pt modelId="{86C3B9BA-A9FD-499D-BCD0-EF809A0CFD72}">
      <dgm:prSet/>
      <dgm:spPr/>
      <dgm:t>
        <a:bodyPr/>
        <a:lstStyle/>
        <a:p>
          <a:pPr rtl="1"/>
          <a:r>
            <a:rPr lang="ar-OM" b="1" smtClean="0"/>
            <a:t>المرحلة الحادية عشر(2011-2015):</a:t>
          </a:r>
          <a:endParaRPr lang="en-US"/>
        </a:p>
      </dgm:t>
    </dgm:pt>
    <dgm:pt modelId="{0840F387-329F-4C14-9931-11728674B6B8}" type="parTrans" cxnId="{0B8504B6-9C98-49B5-B123-0DF435CDDBC6}">
      <dgm:prSet/>
      <dgm:spPr/>
      <dgm:t>
        <a:bodyPr/>
        <a:lstStyle/>
        <a:p>
          <a:endParaRPr lang="en-US"/>
        </a:p>
      </dgm:t>
    </dgm:pt>
    <dgm:pt modelId="{A51741BB-4C26-48C5-9736-C83EBFD53D73}" type="sibTrans" cxnId="{0B8504B6-9C98-49B5-B123-0DF435CDDBC6}">
      <dgm:prSet/>
      <dgm:spPr/>
      <dgm:t>
        <a:bodyPr/>
        <a:lstStyle/>
        <a:p>
          <a:endParaRPr lang="en-US"/>
        </a:p>
      </dgm:t>
    </dgm:pt>
    <dgm:pt modelId="{3831769C-2E19-46A3-ACB6-2E8140F4EF58}">
      <dgm:prSet/>
      <dgm:spPr/>
      <dgm:t>
        <a:bodyPr/>
        <a:lstStyle/>
        <a:p>
          <a:pPr rtl="1"/>
          <a:r>
            <a:rPr lang="ar-OM" smtClean="0"/>
            <a:t>تطبيق مفاهيم إدارية جديدة في التعليم مثل الجودة الشاملة، توظيف التقانة في المعاملات.</a:t>
          </a:r>
          <a:endParaRPr lang="en-US"/>
        </a:p>
      </dgm:t>
    </dgm:pt>
    <dgm:pt modelId="{8CF3B8E9-FD73-4BED-9F75-5B2682BCCE8A}" type="parTrans" cxnId="{54CF9A1F-FF85-4A3D-9151-5775C30827D9}">
      <dgm:prSet/>
      <dgm:spPr/>
      <dgm:t>
        <a:bodyPr/>
        <a:lstStyle/>
        <a:p>
          <a:endParaRPr lang="en-US"/>
        </a:p>
      </dgm:t>
    </dgm:pt>
    <dgm:pt modelId="{A6381EAE-0295-409F-AC49-EFDE76ED8B07}" type="sibTrans" cxnId="{54CF9A1F-FF85-4A3D-9151-5775C30827D9}">
      <dgm:prSet/>
      <dgm:spPr/>
      <dgm:t>
        <a:bodyPr/>
        <a:lstStyle/>
        <a:p>
          <a:endParaRPr lang="en-US"/>
        </a:p>
      </dgm:t>
    </dgm:pt>
    <dgm:pt modelId="{DBA09F66-BF50-4F17-9CA1-8ADAD938C945}" type="pres">
      <dgm:prSet presAssocID="{D0906060-16F1-4917-A1A3-E1E7425B6CCC}" presName="linearFlow" presStyleCnt="0">
        <dgm:presLayoutVars>
          <dgm:dir/>
          <dgm:resizeHandles val="exact"/>
        </dgm:presLayoutVars>
      </dgm:prSet>
      <dgm:spPr/>
      <dgm:t>
        <a:bodyPr/>
        <a:lstStyle/>
        <a:p>
          <a:endParaRPr lang="en-US"/>
        </a:p>
      </dgm:t>
    </dgm:pt>
    <dgm:pt modelId="{ED589133-2744-49DA-848C-D59A90039103}" type="pres">
      <dgm:prSet presAssocID="{A7CF0A0A-13DD-46FB-AD0F-952C94FAEFAA}" presName="composite" presStyleCnt="0"/>
      <dgm:spPr/>
    </dgm:pt>
    <dgm:pt modelId="{1B335E4C-468E-4038-8FA4-8CAF98EF0E31}" type="pres">
      <dgm:prSet presAssocID="{A7CF0A0A-13DD-46FB-AD0F-952C94FAEFAA}" presName="imgShp" presStyleLbl="fgImgPlace1" presStyleIdx="0" presStyleCnt="4"/>
      <dgm:spPr/>
    </dgm:pt>
    <dgm:pt modelId="{E6575DC9-FD6A-41CF-9AC7-81FC1445425E}" type="pres">
      <dgm:prSet presAssocID="{A7CF0A0A-13DD-46FB-AD0F-952C94FAEFAA}" presName="txShp" presStyleLbl="node1" presStyleIdx="0" presStyleCnt="4">
        <dgm:presLayoutVars>
          <dgm:bulletEnabled val="1"/>
        </dgm:presLayoutVars>
      </dgm:prSet>
      <dgm:spPr/>
      <dgm:t>
        <a:bodyPr/>
        <a:lstStyle/>
        <a:p>
          <a:endParaRPr lang="en-US"/>
        </a:p>
      </dgm:t>
    </dgm:pt>
    <dgm:pt modelId="{BB8BAE8C-B89C-4A9E-83D6-17E7581A48BB}" type="pres">
      <dgm:prSet presAssocID="{431C7091-9B67-4F5D-BFD0-D8E121811FD1}" presName="spacing" presStyleCnt="0"/>
      <dgm:spPr/>
    </dgm:pt>
    <dgm:pt modelId="{EFE0AF27-3E13-4B80-9B1E-5D3A8CCA2E31}" type="pres">
      <dgm:prSet presAssocID="{76A627E8-4635-42B8-BDF9-C67BC556124D}" presName="composite" presStyleCnt="0"/>
      <dgm:spPr/>
    </dgm:pt>
    <dgm:pt modelId="{B01F7CDF-71DE-4496-B784-E0EF911AA8CC}" type="pres">
      <dgm:prSet presAssocID="{76A627E8-4635-42B8-BDF9-C67BC556124D}" presName="imgShp" presStyleLbl="fgImgPlace1" presStyleIdx="1" presStyleCnt="4"/>
      <dgm:spPr/>
    </dgm:pt>
    <dgm:pt modelId="{BE14A216-8E95-4429-ABA4-F8B450DB384A}" type="pres">
      <dgm:prSet presAssocID="{76A627E8-4635-42B8-BDF9-C67BC556124D}" presName="txShp" presStyleLbl="node1" presStyleIdx="1" presStyleCnt="4">
        <dgm:presLayoutVars>
          <dgm:bulletEnabled val="1"/>
        </dgm:presLayoutVars>
      </dgm:prSet>
      <dgm:spPr/>
      <dgm:t>
        <a:bodyPr/>
        <a:lstStyle/>
        <a:p>
          <a:endParaRPr lang="en-US"/>
        </a:p>
      </dgm:t>
    </dgm:pt>
    <dgm:pt modelId="{17A10D97-C0D2-4003-9BEF-27892DA39FA9}" type="pres">
      <dgm:prSet presAssocID="{2FAF5FFD-B558-4156-A218-C5D796CFB0B2}" presName="spacing" presStyleCnt="0"/>
      <dgm:spPr/>
    </dgm:pt>
    <dgm:pt modelId="{E91648AA-CB0D-4218-86EB-AE410BD07939}" type="pres">
      <dgm:prSet presAssocID="{86C3B9BA-A9FD-499D-BCD0-EF809A0CFD72}" presName="composite" presStyleCnt="0"/>
      <dgm:spPr/>
    </dgm:pt>
    <dgm:pt modelId="{7917BB01-A480-462C-8822-A3DA869214C1}" type="pres">
      <dgm:prSet presAssocID="{86C3B9BA-A9FD-499D-BCD0-EF809A0CFD72}" presName="imgShp" presStyleLbl="fgImgPlace1" presStyleIdx="2" presStyleCnt="4"/>
      <dgm:spPr/>
    </dgm:pt>
    <dgm:pt modelId="{3A3C4ABF-DEE6-4BB1-9F5A-98C0C507C23B}" type="pres">
      <dgm:prSet presAssocID="{86C3B9BA-A9FD-499D-BCD0-EF809A0CFD72}" presName="txShp" presStyleLbl="node1" presStyleIdx="2" presStyleCnt="4">
        <dgm:presLayoutVars>
          <dgm:bulletEnabled val="1"/>
        </dgm:presLayoutVars>
      </dgm:prSet>
      <dgm:spPr/>
      <dgm:t>
        <a:bodyPr/>
        <a:lstStyle/>
        <a:p>
          <a:endParaRPr lang="en-US"/>
        </a:p>
      </dgm:t>
    </dgm:pt>
    <dgm:pt modelId="{0A2744C1-7920-46A3-B81A-998A94F80F8C}" type="pres">
      <dgm:prSet presAssocID="{A51741BB-4C26-48C5-9736-C83EBFD53D73}" presName="spacing" presStyleCnt="0"/>
      <dgm:spPr/>
    </dgm:pt>
    <dgm:pt modelId="{D877A403-7EB8-4560-B996-C688982DF77D}" type="pres">
      <dgm:prSet presAssocID="{3831769C-2E19-46A3-ACB6-2E8140F4EF58}" presName="composite" presStyleCnt="0"/>
      <dgm:spPr/>
    </dgm:pt>
    <dgm:pt modelId="{944444A5-88E1-4088-8419-2A18679C4F06}" type="pres">
      <dgm:prSet presAssocID="{3831769C-2E19-46A3-ACB6-2E8140F4EF58}" presName="imgShp" presStyleLbl="fgImgPlace1" presStyleIdx="3" presStyleCnt="4"/>
      <dgm:spPr/>
    </dgm:pt>
    <dgm:pt modelId="{DC24AED0-73A1-4324-9C82-EDB3FB4B24AB}" type="pres">
      <dgm:prSet presAssocID="{3831769C-2E19-46A3-ACB6-2E8140F4EF58}" presName="txShp" presStyleLbl="node1" presStyleIdx="3" presStyleCnt="4">
        <dgm:presLayoutVars>
          <dgm:bulletEnabled val="1"/>
        </dgm:presLayoutVars>
      </dgm:prSet>
      <dgm:spPr/>
      <dgm:t>
        <a:bodyPr/>
        <a:lstStyle/>
        <a:p>
          <a:endParaRPr lang="en-US"/>
        </a:p>
      </dgm:t>
    </dgm:pt>
  </dgm:ptLst>
  <dgm:cxnLst>
    <dgm:cxn modelId="{565456A7-03D5-470A-8282-31EF11F4700B}" type="presOf" srcId="{86C3B9BA-A9FD-499D-BCD0-EF809A0CFD72}" destId="{3A3C4ABF-DEE6-4BB1-9F5A-98C0C507C23B}" srcOrd="0" destOrd="0" presId="urn:microsoft.com/office/officeart/2005/8/layout/vList3"/>
    <dgm:cxn modelId="{6C1B4D7E-5EE6-4BF6-B7CA-C9F69E7692A9}" type="presOf" srcId="{A7CF0A0A-13DD-46FB-AD0F-952C94FAEFAA}" destId="{E6575DC9-FD6A-41CF-9AC7-81FC1445425E}" srcOrd="0" destOrd="0" presId="urn:microsoft.com/office/officeart/2005/8/layout/vList3"/>
    <dgm:cxn modelId="{EBA4C438-8931-4C92-836C-A1081C5A789C}" type="presOf" srcId="{76A627E8-4635-42B8-BDF9-C67BC556124D}" destId="{BE14A216-8E95-4429-ABA4-F8B450DB384A}" srcOrd="0" destOrd="0" presId="urn:microsoft.com/office/officeart/2005/8/layout/vList3"/>
    <dgm:cxn modelId="{20C7EBA8-9E2E-4520-A5E0-0A72054B92D9}" srcId="{D0906060-16F1-4917-A1A3-E1E7425B6CCC}" destId="{76A627E8-4635-42B8-BDF9-C67BC556124D}" srcOrd="1" destOrd="0" parTransId="{F5F75E67-3EDC-4480-A581-E5D901E8018C}" sibTransId="{2FAF5FFD-B558-4156-A218-C5D796CFB0B2}"/>
    <dgm:cxn modelId="{54CF9A1F-FF85-4A3D-9151-5775C30827D9}" srcId="{D0906060-16F1-4917-A1A3-E1E7425B6CCC}" destId="{3831769C-2E19-46A3-ACB6-2E8140F4EF58}" srcOrd="3" destOrd="0" parTransId="{8CF3B8E9-FD73-4BED-9F75-5B2682BCCE8A}" sibTransId="{A6381EAE-0295-409F-AC49-EFDE76ED8B07}"/>
    <dgm:cxn modelId="{49125806-B71E-4365-948E-71577BFAB1AD}" srcId="{D0906060-16F1-4917-A1A3-E1E7425B6CCC}" destId="{A7CF0A0A-13DD-46FB-AD0F-952C94FAEFAA}" srcOrd="0" destOrd="0" parTransId="{287D463B-6082-440A-867C-9B6B26B58782}" sibTransId="{431C7091-9B67-4F5D-BFD0-D8E121811FD1}"/>
    <dgm:cxn modelId="{281DA765-C1B0-402E-B93D-0F302AD7F0BA}" type="presOf" srcId="{3831769C-2E19-46A3-ACB6-2E8140F4EF58}" destId="{DC24AED0-73A1-4324-9C82-EDB3FB4B24AB}" srcOrd="0" destOrd="0" presId="urn:microsoft.com/office/officeart/2005/8/layout/vList3"/>
    <dgm:cxn modelId="{0B8504B6-9C98-49B5-B123-0DF435CDDBC6}" srcId="{D0906060-16F1-4917-A1A3-E1E7425B6CCC}" destId="{86C3B9BA-A9FD-499D-BCD0-EF809A0CFD72}" srcOrd="2" destOrd="0" parTransId="{0840F387-329F-4C14-9931-11728674B6B8}" sibTransId="{A51741BB-4C26-48C5-9736-C83EBFD53D73}"/>
    <dgm:cxn modelId="{63C62B45-AD6E-4913-B348-F75CD519AA40}" type="presOf" srcId="{D0906060-16F1-4917-A1A3-E1E7425B6CCC}" destId="{DBA09F66-BF50-4F17-9CA1-8ADAD938C945}" srcOrd="0" destOrd="0" presId="urn:microsoft.com/office/officeart/2005/8/layout/vList3"/>
    <dgm:cxn modelId="{FB3DF749-CC1F-4E3D-94E6-508F9B3F161A}" type="presParOf" srcId="{DBA09F66-BF50-4F17-9CA1-8ADAD938C945}" destId="{ED589133-2744-49DA-848C-D59A90039103}" srcOrd="0" destOrd="0" presId="urn:microsoft.com/office/officeart/2005/8/layout/vList3"/>
    <dgm:cxn modelId="{A0360572-E925-4E53-B587-742F7056D14F}" type="presParOf" srcId="{ED589133-2744-49DA-848C-D59A90039103}" destId="{1B335E4C-468E-4038-8FA4-8CAF98EF0E31}" srcOrd="0" destOrd="0" presId="urn:microsoft.com/office/officeart/2005/8/layout/vList3"/>
    <dgm:cxn modelId="{1A4E4AD7-73B9-48D8-9922-061E625C47F4}" type="presParOf" srcId="{ED589133-2744-49DA-848C-D59A90039103}" destId="{E6575DC9-FD6A-41CF-9AC7-81FC1445425E}" srcOrd="1" destOrd="0" presId="urn:microsoft.com/office/officeart/2005/8/layout/vList3"/>
    <dgm:cxn modelId="{DC7A720E-3DA1-4DA9-9694-E43B58FB7BFA}" type="presParOf" srcId="{DBA09F66-BF50-4F17-9CA1-8ADAD938C945}" destId="{BB8BAE8C-B89C-4A9E-83D6-17E7581A48BB}" srcOrd="1" destOrd="0" presId="urn:microsoft.com/office/officeart/2005/8/layout/vList3"/>
    <dgm:cxn modelId="{4CE01EEE-809E-41B3-BFE5-DACAFB57D106}" type="presParOf" srcId="{DBA09F66-BF50-4F17-9CA1-8ADAD938C945}" destId="{EFE0AF27-3E13-4B80-9B1E-5D3A8CCA2E31}" srcOrd="2" destOrd="0" presId="urn:microsoft.com/office/officeart/2005/8/layout/vList3"/>
    <dgm:cxn modelId="{078977F2-ED88-42E8-B84B-EA55D4AD033B}" type="presParOf" srcId="{EFE0AF27-3E13-4B80-9B1E-5D3A8CCA2E31}" destId="{B01F7CDF-71DE-4496-B784-E0EF911AA8CC}" srcOrd="0" destOrd="0" presId="urn:microsoft.com/office/officeart/2005/8/layout/vList3"/>
    <dgm:cxn modelId="{5D8364FA-2E06-4EF0-AE21-849E0D60665C}" type="presParOf" srcId="{EFE0AF27-3E13-4B80-9B1E-5D3A8CCA2E31}" destId="{BE14A216-8E95-4429-ABA4-F8B450DB384A}" srcOrd="1" destOrd="0" presId="urn:microsoft.com/office/officeart/2005/8/layout/vList3"/>
    <dgm:cxn modelId="{5F2A02E3-9FA0-418D-BD27-6FE7D16B2123}" type="presParOf" srcId="{DBA09F66-BF50-4F17-9CA1-8ADAD938C945}" destId="{17A10D97-C0D2-4003-9BEF-27892DA39FA9}" srcOrd="3" destOrd="0" presId="urn:microsoft.com/office/officeart/2005/8/layout/vList3"/>
    <dgm:cxn modelId="{3E96B409-63F5-4121-88BF-6F5A5A3D1E1D}" type="presParOf" srcId="{DBA09F66-BF50-4F17-9CA1-8ADAD938C945}" destId="{E91648AA-CB0D-4218-86EB-AE410BD07939}" srcOrd="4" destOrd="0" presId="urn:microsoft.com/office/officeart/2005/8/layout/vList3"/>
    <dgm:cxn modelId="{5C78F193-72F8-4DB2-A808-D3EADA5AF396}" type="presParOf" srcId="{E91648AA-CB0D-4218-86EB-AE410BD07939}" destId="{7917BB01-A480-462C-8822-A3DA869214C1}" srcOrd="0" destOrd="0" presId="urn:microsoft.com/office/officeart/2005/8/layout/vList3"/>
    <dgm:cxn modelId="{96B58D09-4EAC-435B-BCDA-6847D0B6CEBA}" type="presParOf" srcId="{E91648AA-CB0D-4218-86EB-AE410BD07939}" destId="{3A3C4ABF-DEE6-4BB1-9F5A-98C0C507C23B}" srcOrd="1" destOrd="0" presId="urn:microsoft.com/office/officeart/2005/8/layout/vList3"/>
    <dgm:cxn modelId="{E8CD0DC7-746A-445A-8C59-94940641B843}" type="presParOf" srcId="{DBA09F66-BF50-4F17-9CA1-8ADAD938C945}" destId="{0A2744C1-7920-46A3-B81A-998A94F80F8C}" srcOrd="5" destOrd="0" presId="urn:microsoft.com/office/officeart/2005/8/layout/vList3"/>
    <dgm:cxn modelId="{BC9F48B5-2A4B-4CA9-8B50-8869AE9C2E1B}" type="presParOf" srcId="{DBA09F66-BF50-4F17-9CA1-8ADAD938C945}" destId="{D877A403-7EB8-4560-B996-C688982DF77D}" srcOrd="6" destOrd="0" presId="urn:microsoft.com/office/officeart/2005/8/layout/vList3"/>
    <dgm:cxn modelId="{26237871-538C-4DFD-A7C8-7A3D477BD9B2}" type="presParOf" srcId="{D877A403-7EB8-4560-B996-C688982DF77D}" destId="{944444A5-88E1-4088-8419-2A18679C4F06}" srcOrd="0" destOrd="0" presId="urn:microsoft.com/office/officeart/2005/8/layout/vList3"/>
    <dgm:cxn modelId="{D370C0A0-2036-4A56-BB08-A1A1D0CFBB56}" type="presParOf" srcId="{D877A403-7EB8-4560-B996-C688982DF77D}" destId="{DC24AED0-73A1-4324-9C82-EDB3FB4B24AB}"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39C8C0-4C4C-43FA-BBA8-FDE19AC7382E}">
      <dsp:nvSpPr>
        <dsp:cNvPr id="0" name=""/>
        <dsp:cNvSpPr/>
      </dsp:nvSpPr>
      <dsp:spPr>
        <a:xfrm>
          <a:off x="0" y="564995"/>
          <a:ext cx="17353928" cy="27606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lvl="0" algn="r" defTabSz="2311400" rtl="1">
            <a:lnSpc>
              <a:spcPct val="90000"/>
            </a:lnSpc>
            <a:spcBef>
              <a:spcPct val="0"/>
            </a:spcBef>
            <a:spcAft>
              <a:spcPct val="35000"/>
            </a:spcAft>
          </a:pPr>
          <a:r>
            <a:rPr lang="ar-OM" sz="5200" kern="1200" dirty="0" smtClean="0"/>
            <a:t>في مطلع القرن العشرين بدأ العالم العربي يتجه إلى تحديات التعليم في هذا القرن من خلال انشاء المدارس النظامية، والكليات، والجامعات.</a:t>
          </a:r>
          <a:endParaRPr lang="en-US" sz="5200" kern="1200" dirty="0"/>
        </a:p>
      </dsp:txBody>
      <dsp:txXfrm>
        <a:off x="134762" y="699757"/>
        <a:ext cx="17084404" cy="2491091"/>
      </dsp:txXfrm>
    </dsp:sp>
    <dsp:sp modelId="{176247D2-AC24-4240-A087-D487BBD7605A}">
      <dsp:nvSpPr>
        <dsp:cNvPr id="0" name=""/>
        <dsp:cNvSpPr/>
      </dsp:nvSpPr>
      <dsp:spPr>
        <a:xfrm>
          <a:off x="0" y="3475370"/>
          <a:ext cx="17353928" cy="27606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lvl="0" algn="r" defTabSz="2311400" rtl="1">
            <a:lnSpc>
              <a:spcPct val="90000"/>
            </a:lnSpc>
            <a:spcBef>
              <a:spcPct val="0"/>
            </a:spcBef>
            <a:spcAft>
              <a:spcPct val="35000"/>
            </a:spcAft>
          </a:pPr>
          <a:r>
            <a:rPr lang="ar-OM" sz="5200" kern="1200" dirty="0" smtClean="0"/>
            <a:t>بقي التعليم في عمان محصورا في الكتاتيب وحلقات المساجد التي كان لها الفضل في الأزمنة الغابرة في تخريج العديد من العلماء والأدباء والموهوبين الذين اثروا تراثنا العماني بكنوز من علوم الفقه والتوحيد، وذخائر اللغة والشعر. </a:t>
          </a:r>
          <a:endParaRPr lang="en-US" sz="5200" kern="1200" dirty="0"/>
        </a:p>
      </dsp:txBody>
      <dsp:txXfrm>
        <a:off x="134762" y="3610132"/>
        <a:ext cx="17084404" cy="2491091"/>
      </dsp:txXfrm>
    </dsp:sp>
    <dsp:sp modelId="{207C10C8-61FE-4EDB-AE53-141C2BA4BD28}">
      <dsp:nvSpPr>
        <dsp:cNvPr id="0" name=""/>
        <dsp:cNvSpPr/>
      </dsp:nvSpPr>
      <dsp:spPr>
        <a:xfrm>
          <a:off x="0" y="6385745"/>
          <a:ext cx="17353928" cy="27606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lvl="0" algn="r" defTabSz="2311400" rtl="1">
            <a:lnSpc>
              <a:spcPct val="90000"/>
            </a:lnSpc>
            <a:spcBef>
              <a:spcPct val="0"/>
            </a:spcBef>
            <a:spcAft>
              <a:spcPct val="35000"/>
            </a:spcAft>
          </a:pPr>
          <a:r>
            <a:rPr lang="ar-OM" sz="5200" kern="1200" smtClean="0"/>
            <a:t>في عام 1940م أنشئت أول مدرسة نظامية في العاصمة مسقط تيمنا بمولد صاحب الجلالة السلطان قابوس بن سعيد المعظم. </a:t>
          </a:r>
          <a:endParaRPr lang="en-US" sz="5200" kern="1200"/>
        </a:p>
      </dsp:txBody>
      <dsp:txXfrm>
        <a:off x="134762" y="6520507"/>
        <a:ext cx="17084404" cy="24910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476ED4-F61C-41AB-BE8E-72043DA4E2DB}">
      <dsp:nvSpPr>
        <dsp:cNvPr id="0" name=""/>
        <dsp:cNvSpPr/>
      </dsp:nvSpPr>
      <dsp:spPr>
        <a:xfrm>
          <a:off x="0" y="0"/>
          <a:ext cx="9639348" cy="9639348"/>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638292-03BE-480F-82F3-E85001A356FA}">
      <dsp:nvSpPr>
        <dsp:cNvPr id="0" name=""/>
        <dsp:cNvSpPr/>
      </dsp:nvSpPr>
      <dsp:spPr>
        <a:xfrm>
          <a:off x="4819674" y="0"/>
          <a:ext cx="12541895" cy="9639348"/>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1450" tIns="171450" rIns="171450" bIns="171450" numCol="1" spcCol="1270" anchor="ctr" anchorCtr="0">
          <a:noAutofit/>
        </a:bodyPr>
        <a:lstStyle/>
        <a:p>
          <a:pPr lvl="0" algn="ctr" defTabSz="2000250" rtl="1">
            <a:lnSpc>
              <a:spcPct val="90000"/>
            </a:lnSpc>
            <a:spcBef>
              <a:spcPct val="0"/>
            </a:spcBef>
            <a:spcAft>
              <a:spcPct val="35000"/>
            </a:spcAft>
          </a:pPr>
          <a:r>
            <a:rPr lang="ar-OM" sz="4500" kern="1200" dirty="0" smtClean="0"/>
            <a:t>لم يكن دخول عمان في الإسلام حدثًا عابرًا بالنسبة لأهلها، بل نقطة تحول كبرى، كانت –وستظل- مصدر الإلهام والعطاء، والحافز على نشر أنوار المعرفة والعلوم على أرضها الطيبة.</a:t>
          </a:r>
          <a:endParaRPr lang="en-US" sz="4500" kern="1200" dirty="0"/>
        </a:p>
      </dsp:txBody>
      <dsp:txXfrm>
        <a:off x="4819674" y="0"/>
        <a:ext cx="12541895" cy="4578690"/>
      </dsp:txXfrm>
    </dsp:sp>
    <dsp:sp modelId="{E3FA9308-9D49-4939-AA4C-285465546783}">
      <dsp:nvSpPr>
        <dsp:cNvPr id="0" name=""/>
        <dsp:cNvSpPr/>
      </dsp:nvSpPr>
      <dsp:spPr>
        <a:xfrm>
          <a:off x="2530328" y="4578690"/>
          <a:ext cx="4578690" cy="4578690"/>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B14463-EABB-4786-8D9A-BD99C26C8B32}">
      <dsp:nvSpPr>
        <dsp:cNvPr id="0" name=""/>
        <dsp:cNvSpPr/>
      </dsp:nvSpPr>
      <dsp:spPr>
        <a:xfrm>
          <a:off x="4819674" y="4578690"/>
          <a:ext cx="12541895" cy="457869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1450" tIns="171450" rIns="171450" bIns="171450" numCol="1" spcCol="1270" anchor="ctr" anchorCtr="0">
          <a:noAutofit/>
        </a:bodyPr>
        <a:lstStyle/>
        <a:p>
          <a:pPr lvl="0" algn="ctr" defTabSz="2000250" rtl="1">
            <a:lnSpc>
              <a:spcPct val="90000"/>
            </a:lnSpc>
            <a:spcBef>
              <a:spcPct val="0"/>
            </a:spcBef>
            <a:spcAft>
              <a:spcPct val="35000"/>
            </a:spcAft>
          </a:pPr>
          <a:r>
            <a:rPr lang="ar-OM" sz="4500" kern="1200" smtClean="0"/>
            <a:t>منذ قدوم عمرو بن العاص إلى عمان حاملاً دعوة الرسول الكريم لأهلها للدخول في الإسلام، واستجابتهم لها، بدأ نشر الدعوة الإسلامية يأخذ اتجاها تعليميا يتلقى النشء من خلاله مبادئ الدين الحنيف منذ نعومة أظفارهم، فيتعلقون به وتمتلئ قلوبهم بهدية، وكان هذا التعلق بالإسلام يحفزهم على التبحر بعمق في دراسة المعارف الإسلامية وعلوم اللغة العربية، ليكونوا أكثر قدرة على الاجتهاد في تفسير القرآن الكريم على أسس سليمة قوية.</a:t>
          </a:r>
          <a:endParaRPr lang="en-US" sz="4500" kern="1200"/>
        </a:p>
      </dsp:txBody>
      <dsp:txXfrm>
        <a:off x="4819674" y="4578690"/>
        <a:ext cx="12541895" cy="457869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0ED63D-4F83-446C-81E1-55100AF2708D}">
      <dsp:nvSpPr>
        <dsp:cNvPr id="0" name=""/>
        <dsp:cNvSpPr/>
      </dsp:nvSpPr>
      <dsp:spPr>
        <a:xfrm>
          <a:off x="0" y="0"/>
          <a:ext cx="10064948" cy="10064948"/>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8ADEBF-F37D-431E-88C4-F6734660BB6A}">
      <dsp:nvSpPr>
        <dsp:cNvPr id="0" name=""/>
        <dsp:cNvSpPr/>
      </dsp:nvSpPr>
      <dsp:spPr>
        <a:xfrm>
          <a:off x="5032474" y="0"/>
          <a:ext cx="11870556" cy="10064948"/>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6690" tIns="186690" rIns="186690" bIns="186690" numCol="1" spcCol="1270" anchor="ctr" anchorCtr="0">
          <a:noAutofit/>
        </a:bodyPr>
        <a:lstStyle/>
        <a:p>
          <a:pPr lvl="0" algn="ctr" defTabSz="2178050" rtl="1">
            <a:lnSpc>
              <a:spcPct val="90000"/>
            </a:lnSpc>
            <a:spcBef>
              <a:spcPct val="0"/>
            </a:spcBef>
            <a:spcAft>
              <a:spcPct val="35000"/>
            </a:spcAft>
          </a:pPr>
          <a:r>
            <a:rPr lang="ar-OM" sz="4900" kern="1200" dirty="0" smtClean="0"/>
            <a:t>وكان تعطش العمانيين للتزود بعلوم الدين واللغة وحماسهم لتنشئة أبنائهم نشأة خالصة، هو الذي حدا بهم إلى فتح الكتاتيب بجوار المساجد أو في داخل البيوت لتحقيق هذا الغرض. </a:t>
          </a:r>
          <a:endParaRPr lang="en-US" sz="4900" kern="1200" dirty="0"/>
        </a:p>
      </dsp:txBody>
      <dsp:txXfrm>
        <a:off x="5032474" y="0"/>
        <a:ext cx="11870556" cy="3019490"/>
      </dsp:txXfrm>
    </dsp:sp>
    <dsp:sp modelId="{9F7B6498-5687-4E37-A5F2-43CE490A045C}">
      <dsp:nvSpPr>
        <dsp:cNvPr id="0" name=""/>
        <dsp:cNvSpPr/>
      </dsp:nvSpPr>
      <dsp:spPr>
        <a:xfrm>
          <a:off x="1761369" y="3019490"/>
          <a:ext cx="6542209" cy="6542209"/>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1E2C438-9DCE-42B3-9DAF-AD978DF6FB1A}">
      <dsp:nvSpPr>
        <dsp:cNvPr id="0" name=""/>
        <dsp:cNvSpPr/>
      </dsp:nvSpPr>
      <dsp:spPr>
        <a:xfrm>
          <a:off x="5032474" y="3019490"/>
          <a:ext cx="11870556" cy="6542209"/>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6690" tIns="186690" rIns="186690" bIns="186690" numCol="1" spcCol="1270" anchor="ctr" anchorCtr="0">
          <a:noAutofit/>
        </a:bodyPr>
        <a:lstStyle/>
        <a:p>
          <a:pPr lvl="0" algn="ctr" defTabSz="2178050" rtl="1">
            <a:lnSpc>
              <a:spcPct val="90000"/>
            </a:lnSpc>
            <a:spcBef>
              <a:spcPct val="0"/>
            </a:spcBef>
            <a:spcAft>
              <a:spcPct val="35000"/>
            </a:spcAft>
          </a:pPr>
          <a:r>
            <a:rPr lang="ar-OM" sz="4900" kern="1200" smtClean="0"/>
            <a:t>كان هذا النوع من معاهد التعليم هو السمة الغالبة التي سادت في كافة أرجاء العالم الإسلامي آنذاك، واستمرت حتى مطلع الفرن العشرين، بل وحتى عهد قريب.</a:t>
          </a:r>
          <a:endParaRPr lang="en-US" sz="4900" kern="1200"/>
        </a:p>
      </dsp:txBody>
      <dsp:txXfrm>
        <a:off x="5032474" y="3019490"/>
        <a:ext cx="11870556" cy="3019480"/>
      </dsp:txXfrm>
    </dsp:sp>
    <dsp:sp modelId="{2849B981-5ADA-45BA-A7A6-40162F31139E}">
      <dsp:nvSpPr>
        <dsp:cNvPr id="0" name=""/>
        <dsp:cNvSpPr/>
      </dsp:nvSpPr>
      <dsp:spPr>
        <a:xfrm>
          <a:off x="3522733" y="6038971"/>
          <a:ext cx="3019481" cy="3019481"/>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690F5B-4617-455A-9E0C-628D8AE74575}">
      <dsp:nvSpPr>
        <dsp:cNvPr id="0" name=""/>
        <dsp:cNvSpPr/>
      </dsp:nvSpPr>
      <dsp:spPr>
        <a:xfrm>
          <a:off x="5032474" y="6038971"/>
          <a:ext cx="11870556" cy="3019481"/>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6690" tIns="186690" rIns="186690" bIns="186690" numCol="1" spcCol="1270" anchor="ctr" anchorCtr="0">
          <a:noAutofit/>
        </a:bodyPr>
        <a:lstStyle/>
        <a:p>
          <a:pPr lvl="0" algn="ctr" defTabSz="2178050" rtl="1">
            <a:lnSpc>
              <a:spcPct val="90000"/>
            </a:lnSpc>
            <a:spcBef>
              <a:spcPct val="0"/>
            </a:spcBef>
            <a:spcAft>
              <a:spcPct val="35000"/>
            </a:spcAft>
          </a:pPr>
          <a:r>
            <a:rPr lang="ar-OM" sz="4900" kern="1200" smtClean="0"/>
            <a:t>تتصل عمان بماض تليد منذ دخول الإسلام إليها على يد عمرو بن العاص وكان لها دور بارز في نشر الإسلام في شرق أفريقيا. وكان للإسلام تأثير كبير عليه في شتى مجالات الحياة منها التعليم. </a:t>
          </a:r>
          <a:endParaRPr lang="en-US" sz="4900" kern="1200"/>
        </a:p>
      </dsp:txBody>
      <dsp:txXfrm>
        <a:off x="5032474" y="6038971"/>
        <a:ext cx="11870556" cy="301948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30214D-0DF3-4EF8-9421-F9A394C3BEB3}">
      <dsp:nvSpPr>
        <dsp:cNvPr id="0" name=""/>
        <dsp:cNvSpPr/>
      </dsp:nvSpPr>
      <dsp:spPr>
        <a:xfrm>
          <a:off x="0" y="0"/>
          <a:ext cx="8776548" cy="8776548"/>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DE7500C-4478-4E32-9BE8-32F8F08D3EA0}">
      <dsp:nvSpPr>
        <dsp:cNvPr id="0" name=""/>
        <dsp:cNvSpPr/>
      </dsp:nvSpPr>
      <dsp:spPr>
        <a:xfrm>
          <a:off x="4388274" y="0"/>
          <a:ext cx="12045525" cy="8776548"/>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9070" tIns="179070" rIns="179070" bIns="179070" numCol="1" spcCol="1270" anchor="ctr" anchorCtr="0">
          <a:noAutofit/>
        </a:bodyPr>
        <a:lstStyle/>
        <a:p>
          <a:pPr lvl="0" algn="ctr" defTabSz="2089150" rtl="1">
            <a:lnSpc>
              <a:spcPct val="90000"/>
            </a:lnSpc>
            <a:spcBef>
              <a:spcPct val="0"/>
            </a:spcBef>
            <a:spcAft>
              <a:spcPct val="35000"/>
            </a:spcAft>
          </a:pPr>
          <a:r>
            <a:rPr lang="ar-OM" sz="4700" kern="1200" smtClean="0"/>
            <a:t>أثر الإسلام على اتجاهات المجتمع العماني نحو التعليم، فلم تكن مدينة أو قرية في عمان إلا وفيها مجلس يجمع شيبها وشبابها كل مساء للتداول في أمور الحياة، ولم يكن مجلس من هذه المجالس إلا ويكرس جانبا كبيرا من وقته للتفقه بالدين، والتزود بالمعارف الإسلامية، والتحدث في شؤون الأدب والشعر.</a:t>
          </a:r>
          <a:endParaRPr lang="en-US" sz="4700" kern="1200"/>
        </a:p>
      </dsp:txBody>
      <dsp:txXfrm>
        <a:off x="4388274" y="0"/>
        <a:ext cx="12045525" cy="4168860"/>
      </dsp:txXfrm>
    </dsp:sp>
    <dsp:sp modelId="{2074B90C-FEC8-49B6-8ABC-F1555A076EAE}">
      <dsp:nvSpPr>
        <dsp:cNvPr id="0" name=""/>
        <dsp:cNvSpPr/>
      </dsp:nvSpPr>
      <dsp:spPr>
        <a:xfrm>
          <a:off x="2303843" y="4168860"/>
          <a:ext cx="4168860" cy="4168860"/>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D79FB4-0750-4133-957F-4B3EA1FB89B2}">
      <dsp:nvSpPr>
        <dsp:cNvPr id="0" name=""/>
        <dsp:cNvSpPr/>
      </dsp:nvSpPr>
      <dsp:spPr>
        <a:xfrm>
          <a:off x="4388274" y="4168860"/>
          <a:ext cx="12045525" cy="41688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9070" tIns="179070" rIns="179070" bIns="179070" numCol="1" spcCol="1270" anchor="ctr" anchorCtr="0">
          <a:noAutofit/>
        </a:bodyPr>
        <a:lstStyle/>
        <a:p>
          <a:pPr lvl="0" algn="ctr" defTabSz="2089150" rtl="1">
            <a:lnSpc>
              <a:spcPct val="90000"/>
            </a:lnSpc>
            <a:spcBef>
              <a:spcPct val="0"/>
            </a:spcBef>
            <a:spcAft>
              <a:spcPct val="35000"/>
            </a:spcAft>
          </a:pPr>
          <a:r>
            <a:rPr lang="ar-OM" sz="4700" kern="1200" smtClean="0"/>
            <a:t>ساعدت هذه العادات المتأصلة في المجتمع العماني والتي توارثها الأبناء عن الآباء والأجداد على تدعيم إنشاء الكتاتيب وحضور الحلقات الدراسية في المساجد.</a:t>
          </a:r>
          <a:endParaRPr lang="en-US" sz="4700" kern="1200"/>
        </a:p>
      </dsp:txBody>
      <dsp:txXfrm>
        <a:off x="4388274" y="4168860"/>
        <a:ext cx="12045525" cy="41688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72B66D-C14F-4954-89BE-731FDB7807B9}">
      <dsp:nvSpPr>
        <dsp:cNvPr id="0" name=""/>
        <dsp:cNvSpPr/>
      </dsp:nvSpPr>
      <dsp:spPr>
        <a:xfrm>
          <a:off x="3741" y="0"/>
          <a:ext cx="5820899" cy="1039405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241808" rIns="241808" bIns="241808" numCol="1" spcCol="1270" anchor="ctr" anchorCtr="0">
          <a:noAutofit/>
        </a:bodyPr>
        <a:lstStyle/>
        <a:p>
          <a:pPr lvl="0" algn="ctr" defTabSz="1511300" rtl="1">
            <a:lnSpc>
              <a:spcPct val="90000"/>
            </a:lnSpc>
            <a:spcBef>
              <a:spcPct val="0"/>
            </a:spcBef>
            <a:spcAft>
              <a:spcPct val="35000"/>
            </a:spcAft>
          </a:pPr>
          <a:r>
            <a:rPr lang="ar-OM" sz="3400" kern="1200" dirty="0" smtClean="0"/>
            <a:t>مع بداية النصف الثاني من القرن التاسع عشر، كان ميدان التربية في العالم قد حقق تطورًا كبير ساعد عليه التقدم في العلوم المختلفة، ولا سيما في مجال علم النفس، مما أثرى التعليم بكثير من النظريات والأفكار الجديدة التي أدت إلى ظهور مدارس التعليم الحديث في كثير من البلاد.</a:t>
          </a:r>
          <a:endParaRPr lang="en-US" sz="3400" kern="1200" dirty="0"/>
        </a:p>
      </dsp:txBody>
      <dsp:txXfrm>
        <a:off x="3741" y="4157622"/>
        <a:ext cx="5820899" cy="4157622"/>
      </dsp:txXfrm>
    </dsp:sp>
    <dsp:sp modelId="{B9EADC4D-9827-4A33-9579-308209280D36}">
      <dsp:nvSpPr>
        <dsp:cNvPr id="0" name=""/>
        <dsp:cNvSpPr/>
      </dsp:nvSpPr>
      <dsp:spPr>
        <a:xfrm>
          <a:off x="1183580" y="623643"/>
          <a:ext cx="3461220" cy="3461220"/>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6FBE9A3-FB5B-4AE1-BA5E-A2E8AD7D1F5D}">
      <dsp:nvSpPr>
        <dsp:cNvPr id="0" name=""/>
        <dsp:cNvSpPr/>
      </dsp:nvSpPr>
      <dsp:spPr>
        <a:xfrm>
          <a:off x="5999268" y="0"/>
          <a:ext cx="5820899" cy="1039405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241808" rIns="241808" bIns="241808" numCol="1" spcCol="1270" anchor="ctr" anchorCtr="0">
          <a:noAutofit/>
        </a:bodyPr>
        <a:lstStyle/>
        <a:p>
          <a:pPr lvl="0" algn="ctr" defTabSz="1511300" rtl="1">
            <a:lnSpc>
              <a:spcPct val="90000"/>
            </a:lnSpc>
            <a:spcBef>
              <a:spcPct val="0"/>
            </a:spcBef>
            <a:spcAft>
              <a:spcPct val="35000"/>
            </a:spcAft>
          </a:pPr>
          <a:r>
            <a:rPr lang="ar-OM" sz="3400" kern="1200" smtClean="0"/>
            <a:t>لم يكن بمقدور عمان آنذاك أن تواكب هذا التطور بسبب مفارقاتٍ كانت تعيشها في تلك الفترة. حيث كان الاقتصاد العماني ينكمش بسبب فتح قناة السويس للملاحة البحرية عام 1869م وما تبع ذلك توجه غالبية السفن التجارية للمرور عبرها.</a:t>
          </a:r>
          <a:endParaRPr lang="en-US" sz="3400" kern="1200"/>
        </a:p>
      </dsp:txBody>
      <dsp:txXfrm>
        <a:off x="5999268" y="4157622"/>
        <a:ext cx="5820899" cy="4157622"/>
      </dsp:txXfrm>
    </dsp:sp>
    <dsp:sp modelId="{0413FAEB-AACA-4E87-9DF7-066898DEA540}">
      <dsp:nvSpPr>
        <dsp:cNvPr id="0" name=""/>
        <dsp:cNvSpPr/>
      </dsp:nvSpPr>
      <dsp:spPr>
        <a:xfrm>
          <a:off x="7179107" y="623643"/>
          <a:ext cx="3461220" cy="3461220"/>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7A1B8C1-DC87-46A7-8F10-8BA5ADB32FAD}">
      <dsp:nvSpPr>
        <dsp:cNvPr id="0" name=""/>
        <dsp:cNvSpPr/>
      </dsp:nvSpPr>
      <dsp:spPr>
        <a:xfrm>
          <a:off x="11994794" y="0"/>
          <a:ext cx="5820899" cy="1039405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241808" rIns="241808" bIns="241808" numCol="1" spcCol="1270" anchor="ctr" anchorCtr="0">
          <a:noAutofit/>
        </a:bodyPr>
        <a:lstStyle/>
        <a:p>
          <a:pPr lvl="0" algn="ctr" defTabSz="1511300" rtl="1">
            <a:lnSpc>
              <a:spcPct val="90000"/>
            </a:lnSpc>
            <a:spcBef>
              <a:spcPct val="0"/>
            </a:spcBef>
            <a:spcAft>
              <a:spcPct val="35000"/>
            </a:spcAft>
          </a:pPr>
          <a:r>
            <a:rPr lang="ar-OM" sz="3400" kern="1200" smtClean="0"/>
            <a:t>نشاط أسطول السفن الشراعية في عمان قد تقلص في ذلك الوقت أيضا لظهور السفن البخارية، الأمر الذي أدى إلى ركود الحركة في الموانئ العمانية بعد أن كانت تعج بالنشاط في نقل البضائع بين الشرق والغرب، وتعود بالفائدة على الاقتصاد العماني.</a:t>
          </a:r>
          <a:endParaRPr lang="en-US" sz="3400" kern="1200"/>
        </a:p>
      </dsp:txBody>
      <dsp:txXfrm>
        <a:off x="11994794" y="4157622"/>
        <a:ext cx="5820899" cy="4157622"/>
      </dsp:txXfrm>
    </dsp:sp>
    <dsp:sp modelId="{C5B8BE8B-F38B-4848-9CB2-2508B449C31E}">
      <dsp:nvSpPr>
        <dsp:cNvPr id="0" name=""/>
        <dsp:cNvSpPr/>
      </dsp:nvSpPr>
      <dsp:spPr>
        <a:xfrm>
          <a:off x="13174634" y="623643"/>
          <a:ext cx="3461220" cy="3461220"/>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8FDABB7-081F-46A2-A0AF-61ABAA468176}">
      <dsp:nvSpPr>
        <dsp:cNvPr id="0" name=""/>
        <dsp:cNvSpPr/>
      </dsp:nvSpPr>
      <dsp:spPr>
        <a:xfrm>
          <a:off x="712777" y="8315244"/>
          <a:ext cx="16393881" cy="1559108"/>
        </a:xfrm>
        <a:prstGeom prst="leftRight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9E7EC9-E4AF-44C5-80F8-53B441C5C5A5}">
      <dsp:nvSpPr>
        <dsp:cNvPr id="0" name=""/>
        <dsp:cNvSpPr/>
      </dsp:nvSpPr>
      <dsp:spPr>
        <a:xfrm>
          <a:off x="0" y="0"/>
          <a:ext cx="16266328" cy="943329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8488" tIns="348488" rIns="348488" bIns="348488" numCol="1" spcCol="1270" anchor="ctr" anchorCtr="0">
          <a:noAutofit/>
        </a:bodyPr>
        <a:lstStyle/>
        <a:p>
          <a:pPr lvl="0" algn="ctr" defTabSz="2178050" rtl="1">
            <a:lnSpc>
              <a:spcPct val="90000"/>
            </a:lnSpc>
            <a:spcBef>
              <a:spcPct val="0"/>
            </a:spcBef>
            <a:spcAft>
              <a:spcPct val="35000"/>
            </a:spcAft>
          </a:pPr>
          <a:r>
            <a:rPr lang="ar-OM" sz="4900" kern="1200" smtClean="0"/>
            <a:t>كان لطبيعة عمان الوعرة، وتضاريسها القاسية، تأثير كبير بالنسبة لإدخال التعليم الحديث في تلك الفترة، لما يتطلبه ذلك من ضرورة تيسير المواصلات بين المدن والقرى وإنشاء الدارس وتجهيزها بالمعدات والوسائل التعليمية، وتوفير القوى البشرية المتخصصة للقيام بهذه المهمة، وما يستلزم كل ذلك من قدرات مادية.</a:t>
          </a:r>
          <a:endParaRPr lang="en-US" sz="4900" kern="1200"/>
        </a:p>
      </dsp:txBody>
      <dsp:txXfrm>
        <a:off x="0" y="3773316"/>
        <a:ext cx="16266328" cy="3773316"/>
      </dsp:txXfrm>
    </dsp:sp>
    <dsp:sp modelId="{7879D581-9E98-46BB-ACCA-D18429BA6E5F}">
      <dsp:nvSpPr>
        <dsp:cNvPr id="0" name=""/>
        <dsp:cNvSpPr/>
      </dsp:nvSpPr>
      <dsp:spPr>
        <a:xfrm>
          <a:off x="6562520" y="565997"/>
          <a:ext cx="3141286" cy="3141286"/>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F8857A3-2A69-4D22-84BD-EAE1DE8D5D6C}">
      <dsp:nvSpPr>
        <dsp:cNvPr id="0" name=""/>
        <dsp:cNvSpPr/>
      </dsp:nvSpPr>
      <dsp:spPr>
        <a:xfrm>
          <a:off x="650653" y="7546633"/>
          <a:ext cx="14965021" cy="1414993"/>
        </a:xfrm>
        <a:prstGeom prst="leftRight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E1DC8B-83B7-4D6C-8E3F-1ABAE2566D24}">
      <dsp:nvSpPr>
        <dsp:cNvPr id="0" name=""/>
        <dsp:cNvSpPr/>
      </dsp:nvSpPr>
      <dsp:spPr>
        <a:xfrm rot="10800000">
          <a:off x="3170203" y="2814"/>
          <a:ext cx="11396706" cy="1198418"/>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8469" tIns="121920" rIns="227584" bIns="121920" numCol="1" spcCol="1270" anchor="ctr" anchorCtr="0">
          <a:noAutofit/>
        </a:bodyPr>
        <a:lstStyle/>
        <a:p>
          <a:pPr lvl="0" algn="ctr" defTabSz="1422400" rtl="1">
            <a:lnSpc>
              <a:spcPct val="90000"/>
            </a:lnSpc>
            <a:spcBef>
              <a:spcPct val="0"/>
            </a:spcBef>
            <a:spcAft>
              <a:spcPct val="35000"/>
            </a:spcAft>
          </a:pPr>
          <a:r>
            <a:rPr lang="ar-OM" sz="3200" b="1" kern="1200" smtClean="0"/>
            <a:t>المرحلة الأولى(1871-1930):</a:t>
          </a:r>
          <a:endParaRPr lang="en-US" sz="3200" kern="1200"/>
        </a:p>
      </dsp:txBody>
      <dsp:txXfrm rot="10800000">
        <a:off x="3469807" y="2814"/>
        <a:ext cx="11097102" cy="1198418"/>
      </dsp:txXfrm>
    </dsp:sp>
    <dsp:sp modelId="{22657E04-0EC7-4AF4-BA99-9912971BD3DE}">
      <dsp:nvSpPr>
        <dsp:cNvPr id="0" name=""/>
        <dsp:cNvSpPr/>
      </dsp:nvSpPr>
      <dsp:spPr>
        <a:xfrm>
          <a:off x="2570994" y="2814"/>
          <a:ext cx="1198418" cy="1198418"/>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1E8F02F-D770-43A2-93C3-97B867144FC0}">
      <dsp:nvSpPr>
        <dsp:cNvPr id="0" name=""/>
        <dsp:cNvSpPr/>
      </dsp:nvSpPr>
      <dsp:spPr>
        <a:xfrm rot="10800000">
          <a:off x="3170203" y="1558970"/>
          <a:ext cx="11396706" cy="1198418"/>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8469" tIns="121920" rIns="227584" bIns="121920" numCol="1" spcCol="1270" anchor="ctr" anchorCtr="0">
          <a:noAutofit/>
        </a:bodyPr>
        <a:lstStyle/>
        <a:p>
          <a:pPr lvl="0" algn="ctr" defTabSz="1422400" rtl="1">
            <a:lnSpc>
              <a:spcPct val="90000"/>
            </a:lnSpc>
            <a:spcBef>
              <a:spcPct val="0"/>
            </a:spcBef>
            <a:spcAft>
              <a:spcPct val="35000"/>
            </a:spcAft>
          </a:pPr>
          <a:r>
            <a:rPr lang="ar-OM" sz="3200" kern="1200" smtClean="0"/>
            <a:t>من أبرز ملامحها: المسجد، الكتاتيب، المدارس الاهلية.</a:t>
          </a:r>
          <a:endParaRPr lang="en-US" sz="3200" kern="1200"/>
        </a:p>
      </dsp:txBody>
      <dsp:txXfrm rot="10800000">
        <a:off x="3469807" y="1558970"/>
        <a:ext cx="11097102" cy="1198418"/>
      </dsp:txXfrm>
    </dsp:sp>
    <dsp:sp modelId="{748AFA7A-E4FC-45A4-899F-10C694CBC734}">
      <dsp:nvSpPr>
        <dsp:cNvPr id="0" name=""/>
        <dsp:cNvSpPr/>
      </dsp:nvSpPr>
      <dsp:spPr>
        <a:xfrm>
          <a:off x="2570994" y="1558970"/>
          <a:ext cx="1198418" cy="1198418"/>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A07E8A4-A364-4E35-8981-77CC379D5A8E}">
      <dsp:nvSpPr>
        <dsp:cNvPr id="0" name=""/>
        <dsp:cNvSpPr/>
      </dsp:nvSpPr>
      <dsp:spPr>
        <a:xfrm rot="10800000">
          <a:off x="3170203" y="3115126"/>
          <a:ext cx="11396706" cy="1198418"/>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8469" tIns="121920" rIns="227584" bIns="121920" numCol="1" spcCol="1270" anchor="ctr" anchorCtr="0">
          <a:noAutofit/>
        </a:bodyPr>
        <a:lstStyle/>
        <a:p>
          <a:pPr lvl="0" algn="ctr" defTabSz="1422400" rtl="1">
            <a:lnSpc>
              <a:spcPct val="90000"/>
            </a:lnSpc>
            <a:spcBef>
              <a:spcPct val="0"/>
            </a:spcBef>
            <a:spcAft>
              <a:spcPct val="35000"/>
            </a:spcAft>
          </a:pPr>
          <a:r>
            <a:rPr lang="ar-OM" sz="3200" b="1" kern="1200" smtClean="0"/>
            <a:t>المرحلة الثانية(1931-1970):</a:t>
          </a:r>
          <a:endParaRPr lang="en-US" sz="3200" kern="1200"/>
        </a:p>
      </dsp:txBody>
      <dsp:txXfrm rot="10800000">
        <a:off x="3469807" y="3115126"/>
        <a:ext cx="11097102" cy="1198418"/>
      </dsp:txXfrm>
    </dsp:sp>
    <dsp:sp modelId="{AB3B9DF9-FF4C-4440-95FC-BC3298488C48}">
      <dsp:nvSpPr>
        <dsp:cNvPr id="0" name=""/>
        <dsp:cNvSpPr/>
      </dsp:nvSpPr>
      <dsp:spPr>
        <a:xfrm>
          <a:off x="2570994" y="3115126"/>
          <a:ext cx="1198418" cy="1198418"/>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45BEB7E-1A3F-4606-B033-67960F6A7657}">
      <dsp:nvSpPr>
        <dsp:cNvPr id="0" name=""/>
        <dsp:cNvSpPr/>
      </dsp:nvSpPr>
      <dsp:spPr>
        <a:xfrm rot="10800000">
          <a:off x="3170203" y="4671282"/>
          <a:ext cx="11396706" cy="1198418"/>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8469" tIns="121920" rIns="227584" bIns="121920" numCol="1" spcCol="1270" anchor="ctr" anchorCtr="0">
          <a:noAutofit/>
        </a:bodyPr>
        <a:lstStyle/>
        <a:p>
          <a:pPr lvl="0" algn="ctr" defTabSz="1422400" rtl="1">
            <a:lnSpc>
              <a:spcPct val="90000"/>
            </a:lnSpc>
            <a:spcBef>
              <a:spcPct val="0"/>
            </a:spcBef>
            <a:spcAft>
              <a:spcPct val="35000"/>
            </a:spcAft>
          </a:pPr>
          <a:r>
            <a:rPr lang="ar-OM" sz="3200" kern="1200" smtClean="0"/>
            <a:t>من أبرز ملامحها: التحول من التعليم التقليدي الى التعليم النظامي وتطور التعليم يسير ببطيء لأسباب اقتصادية، كانت في عام 1970 ثلاث مدارس نظامية.</a:t>
          </a:r>
          <a:endParaRPr lang="en-US" sz="3200" kern="1200"/>
        </a:p>
      </dsp:txBody>
      <dsp:txXfrm rot="10800000">
        <a:off x="3469807" y="4671282"/>
        <a:ext cx="11097102" cy="1198418"/>
      </dsp:txXfrm>
    </dsp:sp>
    <dsp:sp modelId="{3D8B3BFA-122B-46A9-87CC-FE886B4B3C99}">
      <dsp:nvSpPr>
        <dsp:cNvPr id="0" name=""/>
        <dsp:cNvSpPr/>
      </dsp:nvSpPr>
      <dsp:spPr>
        <a:xfrm>
          <a:off x="2570994" y="4671282"/>
          <a:ext cx="1198418" cy="1198418"/>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CBECD11-31FB-46E6-BD92-BD45593D7231}">
      <dsp:nvSpPr>
        <dsp:cNvPr id="0" name=""/>
        <dsp:cNvSpPr/>
      </dsp:nvSpPr>
      <dsp:spPr>
        <a:xfrm rot="10800000">
          <a:off x="3170203" y="6227438"/>
          <a:ext cx="11396706" cy="1198418"/>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8469" tIns="121920" rIns="227584" bIns="121920" numCol="1" spcCol="1270" anchor="ctr" anchorCtr="0">
          <a:noAutofit/>
        </a:bodyPr>
        <a:lstStyle/>
        <a:p>
          <a:pPr lvl="0" algn="ctr" defTabSz="1422400" rtl="1">
            <a:lnSpc>
              <a:spcPct val="90000"/>
            </a:lnSpc>
            <a:spcBef>
              <a:spcPct val="0"/>
            </a:spcBef>
            <a:spcAft>
              <a:spcPct val="35000"/>
            </a:spcAft>
          </a:pPr>
          <a:r>
            <a:rPr lang="ar-OM" sz="3200" b="1" kern="1200" smtClean="0"/>
            <a:t>المرحلة الثالثة(1970-1975):</a:t>
          </a:r>
          <a:endParaRPr lang="en-US" sz="3200" kern="1200"/>
        </a:p>
      </dsp:txBody>
      <dsp:txXfrm rot="10800000">
        <a:off x="3469807" y="6227438"/>
        <a:ext cx="11097102" cy="1198418"/>
      </dsp:txXfrm>
    </dsp:sp>
    <dsp:sp modelId="{1F9DF031-039B-482C-9B89-E3A80191DA69}">
      <dsp:nvSpPr>
        <dsp:cNvPr id="0" name=""/>
        <dsp:cNvSpPr/>
      </dsp:nvSpPr>
      <dsp:spPr>
        <a:xfrm>
          <a:off x="2570994" y="6227438"/>
          <a:ext cx="1198418" cy="1198418"/>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87B912D-BF53-49F3-89D8-C5810E83381F}">
      <dsp:nvSpPr>
        <dsp:cNvPr id="0" name=""/>
        <dsp:cNvSpPr/>
      </dsp:nvSpPr>
      <dsp:spPr>
        <a:xfrm rot="10800000">
          <a:off x="3170203" y="7783594"/>
          <a:ext cx="11396706" cy="1198418"/>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8469" tIns="121920" rIns="227584" bIns="121920" numCol="1" spcCol="1270" anchor="ctr" anchorCtr="0">
          <a:noAutofit/>
        </a:bodyPr>
        <a:lstStyle/>
        <a:p>
          <a:pPr lvl="0" algn="ctr" defTabSz="1422400" rtl="1">
            <a:lnSpc>
              <a:spcPct val="90000"/>
            </a:lnSpc>
            <a:spcBef>
              <a:spcPct val="0"/>
            </a:spcBef>
            <a:spcAft>
              <a:spcPct val="35000"/>
            </a:spcAft>
          </a:pPr>
          <a:r>
            <a:rPr lang="ar-OM" sz="3200" kern="1200" smtClean="0"/>
            <a:t>انتشار التعليم ولو تحت ظل شجرة.</a:t>
          </a:r>
          <a:endParaRPr lang="en-US" sz="3200" kern="1200"/>
        </a:p>
      </dsp:txBody>
      <dsp:txXfrm rot="10800000">
        <a:off x="3469807" y="7783594"/>
        <a:ext cx="11097102" cy="1198418"/>
      </dsp:txXfrm>
    </dsp:sp>
    <dsp:sp modelId="{3C375A61-1305-4D7E-9786-C38A0D14BBCC}">
      <dsp:nvSpPr>
        <dsp:cNvPr id="0" name=""/>
        <dsp:cNvSpPr/>
      </dsp:nvSpPr>
      <dsp:spPr>
        <a:xfrm>
          <a:off x="2570994" y="7783594"/>
          <a:ext cx="1198418" cy="1198418"/>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CCC4BB-64AA-4150-A636-3027D12B6294}">
      <dsp:nvSpPr>
        <dsp:cNvPr id="0" name=""/>
        <dsp:cNvSpPr/>
      </dsp:nvSpPr>
      <dsp:spPr>
        <a:xfrm rot="10800000">
          <a:off x="3145953" y="2892"/>
          <a:ext cx="10945368" cy="1556149"/>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6219" tIns="152400" rIns="284480" bIns="152400" numCol="1" spcCol="1270" anchor="ctr" anchorCtr="0">
          <a:noAutofit/>
        </a:bodyPr>
        <a:lstStyle/>
        <a:p>
          <a:pPr lvl="0" algn="ctr" defTabSz="1778000" rtl="1">
            <a:lnSpc>
              <a:spcPct val="90000"/>
            </a:lnSpc>
            <a:spcBef>
              <a:spcPct val="0"/>
            </a:spcBef>
            <a:spcAft>
              <a:spcPct val="35000"/>
            </a:spcAft>
          </a:pPr>
          <a:r>
            <a:rPr lang="ar-OM" sz="4000" b="1" kern="1200" smtClean="0"/>
            <a:t>المرحلة الرابعة(1976-1980):</a:t>
          </a:r>
          <a:endParaRPr lang="en-US" sz="4000" kern="1200"/>
        </a:p>
      </dsp:txBody>
      <dsp:txXfrm rot="10800000">
        <a:off x="3534990" y="2892"/>
        <a:ext cx="10556331" cy="1556149"/>
      </dsp:txXfrm>
    </dsp:sp>
    <dsp:sp modelId="{01620D98-3E29-4AD6-94CE-32B6BD6966FC}">
      <dsp:nvSpPr>
        <dsp:cNvPr id="0" name=""/>
        <dsp:cNvSpPr/>
      </dsp:nvSpPr>
      <dsp:spPr>
        <a:xfrm>
          <a:off x="2367878" y="2892"/>
          <a:ext cx="1556149" cy="1556149"/>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E9E1562-04BC-4405-A67B-917A41E0FA84}">
      <dsp:nvSpPr>
        <dsp:cNvPr id="0" name=""/>
        <dsp:cNvSpPr/>
      </dsp:nvSpPr>
      <dsp:spPr>
        <a:xfrm rot="10800000">
          <a:off x="3145953" y="2023564"/>
          <a:ext cx="10945368" cy="1556149"/>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6219" tIns="152400" rIns="284480" bIns="152400" numCol="1" spcCol="1270" anchor="ctr" anchorCtr="0">
          <a:noAutofit/>
        </a:bodyPr>
        <a:lstStyle/>
        <a:p>
          <a:pPr lvl="0" algn="ctr" defTabSz="1778000" rtl="1">
            <a:lnSpc>
              <a:spcPct val="90000"/>
            </a:lnSpc>
            <a:spcBef>
              <a:spcPct val="0"/>
            </a:spcBef>
            <a:spcAft>
              <a:spcPct val="35000"/>
            </a:spcAft>
          </a:pPr>
          <a:r>
            <a:rPr lang="ar-OM" sz="4000" kern="1200" smtClean="0"/>
            <a:t>من أبرز ملامحها التركيز على التخطيط الجيد، انتشار التعليم المهني، الاهتمام بذوي الاحتياجات الخاصة.</a:t>
          </a:r>
          <a:endParaRPr lang="en-US" sz="4000" kern="1200"/>
        </a:p>
      </dsp:txBody>
      <dsp:txXfrm rot="10800000">
        <a:off x="3534990" y="2023564"/>
        <a:ext cx="10556331" cy="1556149"/>
      </dsp:txXfrm>
    </dsp:sp>
    <dsp:sp modelId="{D2FA76B9-446E-4712-A7B9-7169185CBA00}">
      <dsp:nvSpPr>
        <dsp:cNvPr id="0" name=""/>
        <dsp:cNvSpPr/>
      </dsp:nvSpPr>
      <dsp:spPr>
        <a:xfrm>
          <a:off x="2367878" y="2023564"/>
          <a:ext cx="1556149" cy="1556149"/>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CAAB279-40E7-43DC-B5DB-2CBD43FD439C}">
      <dsp:nvSpPr>
        <dsp:cNvPr id="0" name=""/>
        <dsp:cNvSpPr/>
      </dsp:nvSpPr>
      <dsp:spPr>
        <a:xfrm rot="10800000">
          <a:off x="3145953" y="4044236"/>
          <a:ext cx="10945368" cy="1556149"/>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6219" tIns="152400" rIns="284480" bIns="152400" numCol="1" spcCol="1270" anchor="ctr" anchorCtr="0">
          <a:noAutofit/>
        </a:bodyPr>
        <a:lstStyle/>
        <a:p>
          <a:pPr lvl="0" algn="ctr" defTabSz="1778000" rtl="1">
            <a:lnSpc>
              <a:spcPct val="90000"/>
            </a:lnSpc>
            <a:spcBef>
              <a:spcPct val="0"/>
            </a:spcBef>
            <a:spcAft>
              <a:spcPct val="35000"/>
            </a:spcAft>
          </a:pPr>
          <a:r>
            <a:rPr lang="ar-OM" sz="4000" b="1" kern="1200" smtClean="0"/>
            <a:t>المرحلة الخامسة(1981-1985): </a:t>
          </a:r>
          <a:endParaRPr lang="en-US" sz="4000" kern="1200"/>
        </a:p>
      </dsp:txBody>
      <dsp:txXfrm rot="10800000">
        <a:off x="3534990" y="4044236"/>
        <a:ext cx="10556331" cy="1556149"/>
      </dsp:txXfrm>
    </dsp:sp>
    <dsp:sp modelId="{73BF3950-A6B7-4E83-A602-8B3136CA68A1}">
      <dsp:nvSpPr>
        <dsp:cNvPr id="0" name=""/>
        <dsp:cNvSpPr/>
      </dsp:nvSpPr>
      <dsp:spPr>
        <a:xfrm>
          <a:off x="2367878" y="4044236"/>
          <a:ext cx="1556149" cy="1556149"/>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0D94150-A0B0-4614-A127-D536669CE9CB}">
      <dsp:nvSpPr>
        <dsp:cNvPr id="0" name=""/>
        <dsp:cNvSpPr/>
      </dsp:nvSpPr>
      <dsp:spPr>
        <a:xfrm rot="10800000">
          <a:off x="3145953" y="6064909"/>
          <a:ext cx="10945368" cy="1556149"/>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6219" tIns="152400" rIns="284480" bIns="152400" numCol="1" spcCol="1270" anchor="ctr" anchorCtr="0">
          <a:noAutofit/>
        </a:bodyPr>
        <a:lstStyle/>
        <a:p>
          <a:pPr lvl="0" algn="ctr" defTabSz="1778000" rtl="1">
            <a:lnSpc>
              <a:spcPct val="90000"/>
            </a:lnSpc>
            <a:spcBef>
              <a:spcPct val="0"/>
            </a:spcBef>
            <a:spcAft>
              <a:spcPct val="35000"/>
            </a:spcAft>
          </a:pPr>
          <a:r>
            <a:rPr lang="ar-OM" sz="4000" kern="1200" smtClean="0"/>
            <a:t>الاستمرار في تطوير التعليم كم ونوعا، زيادة اعداد المبتعثين للخارج، تحويل معاهد المعلمين الى كليات متوسطة.</a:t>
          </a:r>
          <a:endParaRPr lang="en-US" sz="4000" kern="1200"/>
        </a:p>
      </dsp:txBody>
      <dsp:txXfrm rot="10800000">
        <a:off x="3534990" y="6064909"/>
        <a:ext cx="10556331" cy="1556149"/>
      </dsp:txXfrm>
    </dsp:sp>
    <dsp:sp modelId="{0F6F9104-BF8F-4025-AFE3-7BE19A857C22}">
      <dsp:nvSpPr>
        <dsp:cNvPr id="0" name=""/>
        <dsp:cNvSpPr/>
      </dsp:nvSpPr>
      <dsp:spPr>
        <a:xfrm>
          <a:off x="2367878" y="6064909"/>
          <a:ext cx="1556149" cy="1556149"/>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F7E0306-92F0-40DA-BCBF-1D9584F64C1C}">
      <dsp:nvSpPr>
        <dsp:cNvPr id="0" name=""/>
        <dsp:cNvSpPr/>
      </dsp:nvSpPr>
      <dsp:spPr>
        <a:xfrm rot="10800000">
          <a:off x="3145953" y="8085581"/>
          <a:ext cx="10945368" cy="1556149"/>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6219" tIns="152400" rIns="284480" bIns="152400" numCol="1" spcCol="1270" anchor="ctr" anchorCtr="0">
          <a:noAutofit/>
        </a:bodyPr>
        <a:lstStyle/>
        <a:p>
          <a:pPr lvl="0" algn="ctr" defTabSz="1778000" rtl="1">
            <a:lnSpc>
              <a:spcPct val="90000"/>
            </a:lnSpc>
            <a:spcBef>
              <a:spcPct val="0"/>
            </a:spcBef>
            <a:spcAft>
              <a:spcPct val="35000"/>
            </a:spcAft>
          </a:pPr>
          <a:r>
            <a:rPr lang="ar-OM" sz="4000" b="1" kern="1200" smtClean="0"/>
            <a:t>المرحلتين السادسة والسابعة(1986-1995):</a:t>
          </a:r>
          <a:endParaRPr lang="en-US" sz="4000" kern="1200"/>
        </a:p>
      </dsp:txBody>
      <dsp:txXfrm rot="10800000">
        <a:off x="3534990" y="8085581"/>
        <a:ext cx="10556331" cy="1556149"/>
      </dsp:txXfrm>
    </dsp:sp>
    <dsp:sp modelId="{0EFF83D5-B38E-409B-A089-1119B1C69262}">
      <dsp:nvSpPr>
        <dsp:cNvPr id="0" name=""/>
        <dsp:cNvSpPr/>
      </dsp:nvSpPr>
      <dsp:spPr>
        <a:xfrm>
          <a:off x="2367878" y="8085581"/>
          <a:ext cx="1556149" cy="1556149"/>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23EC0D1-04BE-4A76-BA94-85D7E7908CC2}">
      <dsp:nvSpPr>
        <dsp:cNvPr id="0" name=""/>
        <dsp:cNvSpPr/>
      </dsp:nvSpPr>
      <dsp:spPr>
        <a:xfrm rot="10800000">
          <a:off x="3145953" y="10106253"/>
          <a:ext cx="10945368" cy="1556149"/>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6219" tIns="152400" rIns="284480" bIns="152400" numCol="1" spcCol="1270" anchor="ctr" anchorCtr="0">
          <a:noAutofit/>
        </a:bodyPr>
        <a:lstStyle/>
        <a:p>
          <a:pPr lvl="0" algn="ctr" defTabSz="1778000" rtl="1">
            <a:lnSpc>
              <a:spcPct val="90000"/>
            </a:lnSpc>
            <a:spcBef>
              <a:spcPct val="0"/>
            </a:spcBef>
            <a:spcAft>
              <a:spcPct val="35000"/>
            </a:spcAft>
          </a:pPr>
          <a:r>
            <a:rPr lang="ar-OM" sz="4000" kern="1200" smtClean="0"/>
            <a:t>الاستمرار في تطوير التعليم كما ونوعا، تطوير كليات المعلمين الى كليات تربية.</a:t>
          </a:r>
          <a:endParaRPr lang="en-US" sz="4000" kern="1200"/>
        </a:p>
      </dsp:txBody>
      <dsp:txXfrm rot="10800000">
        <a:off x="3534990" y="10106253"/>
        <a:ext cx="10556331" cy="1556149"/>
      </dsp:txXfrm>
    </dsp:sp>
    <dsp:sp modelId="{ED0FAFDA-E750-4DFD-B75C-0E449F4FA008}">
      <dsp:nvSpPr>
        <dsp:cNvPr id="0" name=""/>
        <dsp:cNvSpPr/>
      </dsp:nvSpPr>
      <dsp:spPr>
        <a:xfrm>
          <a:off x="2367878" y="10106253"/>
          <a:ext cx="1556149" cy="1556149"/>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2E68E0-04AC-486E-8578-31BCDB412537}">
      <dsp:nvSpPr>
        <dsp:cNvPr id="0" name=""/>
        <dsp:cNvSpPr/>
      </dsp:nvSpPr>
      <dsp:spPr>
        <a:xfrm rot="10800000">
          <a:off x="3206615" y="2675"/>
          <a:ext cx="9831281" cy="2921260"/>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8195" tIns="148590" rIns="277368" bIns="148590" numCol="1" spcCol="1270" anchor="ctr" anchorCtr="0">
          <a:noAutofit/>
        </a:bodyPr>
        <a:lstStyle/>
        <a:p>
          <a:pPr lvl="0" algn="ctr" defTabSz="1733550" rtl="1">
            <a:lnSpc>
              <a:spcPct val="90000"/>
            </a:lnSpc>
            <a:spcBef>
              <a:spcPct val="0"/>
            </a:spcBef>
            <a:spcAft>
              <a:spcPct val="35000"/>
            </a:spcAft>
          </a:pPr>
          <a:r>
            <a:rPr lang="ar-OM" sz="3900" b="1" kern="1200" smtClean="0"/>
            <a:t>المرحلة التاسعة(2001-2005):</a:t>
          </a:r>
          <a:endParaRPr lang="en-US" sz="3900" kern="1200"/>
        </a:p>
      </dsp:txBody>
      <dsp:txXfrm rot="10800000">
        <a:off x="3936930" y="2675"/>
        <a:ext cx="9100966" cy="2921260"/>
      </dsp:txXfrm>
    </dsp:sp>
    <dsp:sp modelId="{A66592B4-CCCA-43D2-92A0-1D1821137A9F}">
      <dsp:nvSpPr>
        <dsp:cNvPr id="0" name=""/>
        <dsp:cNvSpPr/>
      </dsp:nvSpPr>
      <dsp:spPr>
        <a:xfrm>
          <a:off x="1745985" y="2675"/>
          <a:ext cx="2921260" cy="2921260"/>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8F1C969-B942-4D86-BB0F-08421C89D5A3}">
      <dsp:nvSpPr>
        <dsp:cNvPr id="0" name=""/>
        <dsp:cNvSpPr/>
      </dsp:nvSpPr>
      <dsp:spPr>
        <a:xfrm rot="10800000">
          <a:off x="3206615" y="3795953"/>
          <a:ext cx="9831281" cy="2921260"/>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8195" tIns="148590" rIns="277368" bIns="148590" numCol="1" spcCol="1270" anchor="ctr" anchorCtr="0">
          <a:noAutofit/>
        </a:bodyPr>
        <a:lstStyle/>
        <a:p>
          <a:pPr lvl="0" algn="ctr" defTabSz="1733550" rtl="1">
            <a:lnSpc>
              <a:spcPct val="90000"/>
            </a:lnSpc>
            <a:spcBef>
              <a:spcPct val="0"/>
            </a:spcBef>
            <a:spcAft>
              <a:spcPct val="35000"/>
            </a:spcAft>
          </a:pPr>
          <a:r>
            <a:rPr lang="ar-OM" sz="3900" kern="1200" smtClean="0"/>
            <a:t>الاستمرار في تطوير التعليم النوعي من خلال المناهج والوسائل الأخرى، إعادة هيكلة المراحل الدراسية 10سنوات مرحلة التعليم الأساسي وسنتان مت بعد الأساسي، استحداث مواد جديدة كتقنية المعلومات.</a:t>
          </a:r>
          <a:endParaRPr lang="en-US" sz="3900" kern="1200"/>
        </a:p>
      </dsp:txBody>
      <dsp:txXfrm rot="10800000">
        <a:off x="3936930" y="3795953"/>
        <a:ext cx="9100966" cy="2921260"/>
      </dsp:txXfrm>
    </dsp:sp>
    <dsp:sp modelId="{7F560719-98A8-404D-9DDA-5EF4648E834D}">
      <dsp:nvSpPr>
        <dsp:cNvPr id="0" name=""/>
        <dsp:cNvSpPr/>
      </dsp:nvSpPr>
      <dsp:spPr>
        <a:xfrm>
          <a:off x="1745985" y="3795953"/>
          <a:ext cx="2921260" cy="2921260"/>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BDE8D22-5204-4518-BB27-18FF3B0029D0}">
      <dsp:nvSpPr>
        <dsp:cNvPr id="0" name=""/>
        <dsp:cNvSpPr/>
      </dsp:nvSpPr>
      <dsp:spPr>
        <a:xfrm rot="10800000">
          <a:off x="3206615" y="7589232"/>
          <a:ext cx="9831281" cy="2921260"/>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8195" tIns="148590" rIns="277368" bIns="148590" numCol="1" spcCol="1270" anchor="ctr" anchorCtr="0">
          <a:noAutofit/>
        </a:bodyPr>
        <a:lstStyle/>
        <a:p>
          <a:pPr lvl="0" algn="ctr" defTabSz="1733550" rtl="1">
            <a:lnSpc>
              <a:spcPct val="90000"/>
            </a:lnSpc>
            <a:spcBef>
              <a:spcPct val="0"/>
            </a:spcBef>
            <a:spcAft>
              <a:spcPct val="35000"/>
            </a:spcAft>
          </a:pPr>
          <a:r>
            <a:rPr lang="ar-OM" sz="3900" kern="1200" smtClean="0"/>
            <a:t>تطبيق مشروع تقويم الأداء المدرسي.</a:t>
          </a:r>
          <a:endParaRPr lang="en-US" sz="3900" kern="1200"/>
        </a:p>
      </dsp:txBody>
      <dsp:txXfrm rot="10800000">
        <a:off x="3936930" y="7589232"/>
        <a:ext cx="9100966" cy="2921260"/>
      </dsp:txXfrm>
    </dsp:sp>
    <dsp:sp modelId="{BF5DD505-3BA2-4EE6-9655-E11D64041F3B}">
      <dsp:nvSpPr>
        <dsp:cNvPr id="0" name=""/>
        <dsp:cNvSpPr/>
      </dsp:nvSpPr>
      <dsp:spPr>
        <a:xfrm>
          <a:off x="1745985" y="7589232"/>
          <a:ext cx="2921260" cy="2921260"/>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575DC9-FD6A-41CF-9AC7-81FC1445425E}">
      <dsp:nvSpPr>
        <dsp:cNvPr id="0" name=""/>
        <dsp:cNvSpPr/>
      </dsp:nvSpPr>
      <dsp:spPr>
        <a:xfrm rot="10800000">
          <a:off x="3304126" y="3700"/>
          <a:ext cx="10945368" cy="2188840"/>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5218" tIns="182880" rIns="341376" bIns="182880" numCol="1" spcCol="1270" anchor="ctr" anchorCtr="0">
          <a:noAutofit/>
        </a:bodyPr>
        <a:lstStyle/>
        <a:p>
          <a:pPr lvl="0" algn="ctr" defTabSz="2133600" rtl="1">
            <a:lnSpc>
              <a:spcPct val="90000"/>
            </a:lnSpc>
            <a:spcBef>
              <a:spcPct val="0"/>
            </a:spcBef>
            <a:spcAft>
              <a:spcPct val="35000"/>
            </a:spcAft>
          </a:pPr>
          <a:r>
            <a:rPr lang="ar-OM" sz="4800" b="1" kern="1200" smtClean="0"/>
            <a:t>المرحلة العاشرة(2006-2010):</a:t>
          </a:r>
          <a:endParaRPr lang="en-US" sz="4800" kern="1200"/>
        </a:p>
      </dsp:txBody>
      <dsp:txXfrm rot="10800000">
        <a:off x="3851336" y="3700"/>
        <a:ext cx="10398158" cy="2188840"/>
      </dsp:txXfrm>
    </dsp:sp>
    <dsp:sp modelId="{1B335E4C-468E-4038-8FA4-8CAF98EF0E31}">
      <dsp:nvSpPr>
        <dsp:cNvPr id="0" name=""/>
        <dsp:cNvSpPr/>
      </dsp:nvSpPr>
      <dsp:spPr>
        <a:xfrm>
          <a:off x="2209705" y="3700"/>
          <a:ext cx="2188840" cy="2188840"/>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E14A216-8E95-4429-ABA4-F8B450DB384A}">
      <dsp:nvSpPr>
        <dsp:cNvPr id="0" name=""/>
        <dsp:cNvSpPr/>
      </dsp:nvSpPr>
      <dsp:spPr>
        <a:xfrm rot="10800000">
          <a:off x="3304126" y="2845925"/>
          <a:ext cx="10945368" cy="2188840"/>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5218" tIns="182880" rIns="341376" bIns="182880" numCol="1" spcCol="1270" anchor="ctr" anchorCtr="0">
          <a:noAutofit/>
        </a:bodyPr>
        <a:lstStyle/>
        <a:p>
          <a:pPr lvl="0" algn="ctr" defTabSz="2133600" rtl="1">
            <a:lnSpc>
              <a:spcPct val="90000"/>
            </a:lnSpc>
            <a:spcBef>
              <a:spcPct val="0"/>
            </a:spcBef>
            <a:spcAft>
              <a:spcPct val="35000"/>
            </a:spcAft>
          </a:pPr>
          <a:r>
            <a:rPr lang="ar-OM" sz="4800" kern="1200" smtClean="0"/>
            <a:t>الاستمرار في تحديث أنظمة التعليم كالاختبارات وإعادة هيكلة بعض مديريات الوزارة.</a:t>
          </a:r>
          <a:endParaRPr lang="en-US" sz="4800" kern="1200"/>
        </a:p>
      </dsp:txBody>
      <dsp:txXfrm rot="10800000">
        <a:off x="3851336" y="2845925"/>
        <a:ext cx="10398158" cy="2188840"/>
      </dsp:txXfrm>
    </dsp:sp>
    <dsp:sp modelId="{B01F7CDF-71DE-4496-B784-E0EF911AA8CC}">
      <dsp:nvSpPr>
        <dsp:cNvPr id="0" name=""/>
        <dsp:cNvSpPr/>
      </dsp:nvSpPr>
      <dsp:spPr>
        <a:xfrm>
          <a:off x="2209705" y="2845925"/>
          <a:ext cx="2188840" cy="2188840"/>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A3C4ABF-DEE6-4BB1-9F5A-98C0C507C23B}">
      <dsp:nvSpPr>
        <dsp:cNvPr id="0" name=""/>
        <dsp:cNvSpPr/>
      </dsp:nvSpPr>
      <dsp:spPr>
        <a:xfrm rot="10800000">
          <a:off x="3304126" y="5688151"/>
          <a:ext cx="10945368" cy="2188840"/>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5218" tIns="182880" rIns="341376" bIns="182880" numCol="1" spcCol="1270" anchor="ctr" anchorCtr="0">
          <a:noAutofit/>
        </a:bodyPr>
        <a:lstStyle/>
        <a:p>
          <a:pPr lvl="0" algn="ctr" defTabSz="2133600" rtl="1">
            <a:lnSpc>
              <a:spcPct val="90000"/>
            </a:lnSpc>
            <a:spcBef>
              <a:spcPct val="0"/>
            </a:spcBef>
            <a:spcAft>
              <a:spcPct val="35000"/>
            </a:spcAft>
          </a:pPr>
          <a:r>
            <a:rPr lang="ar-OM" sz="4800" b="1" kern="1200" smtClean="0"/>
            <a:t>المرحلة الحادية عشر(2011-2015):</a:t>
          </a:r>
          <a:endParaRPr lang="en-US" sz="4800" kern="1200"/>
        </a:p>
      </dsp:txBody>
      <dsp:txXfrm rot="10800000">
        <a:off x="3851336" y="5688151"/>
        <a:ext cx="10398158" cy="2188840"/>
      </dsp:txXfrm>
    </dsp:sp>
    <dsp:sp modelId="{7917BB01-A480-462C-8822-A3DA869214C1}">
      <dsp:nvSpPr>
        <dsp:cNvPr id="0" name=""/>
        <dsp:cNvSpPr/>
      </dsp:nvSpPr>
      <dsp:spPr>
        <a:xfrm>
          <a:off x="2209705" y="5688151"/>
          <a:ext cx="2188840" cy="2188840"/>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C24AED0-73A1-4324-9C82-EDB3FB4B24AB}">
      <dsp:nvSpPr>
        <dsp:cNvPr id="0" name=""/>
        <dsp:cNvSpPr/>
      </dsp:nvSpPr>
      <dsp:spPr>
        <a:xfrm rot="10800000">
          <a:off x="3304126" y="8530377"/>
          <a:ext cx="10945368" cy="2188840"/>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5218" tIns="182880" rIns="341376" bIns="182880" numCol="1" spcCol="1270" anchor="ctr" anchorCtr="0">
          <a:noAutofit/>
        </a:bodyPr>
        <a:lstStyle/>
        <a:p>
          <a:pPr lvl="0" algn="ctr" defTabSz="2133600" rtl="1">
            <a:lnSpc>
              <a:spcPct val="90000"/>
            </a:lnSpc>
            <a:spcBef>
              <a:spcPct val="0"/>
            </a:spcBef>
            <a:spcAft>
              <a:spcPct val="35000"/>
            </a:spcAft>
          </a:pPr>
          <a:r>
            <a:rPr lang="ar-OM" sz="4800" kern="1200" smtClean="0"/>
            <a:t>تطبيق مفاهيم إدارية جديدة في التعليم مثل الجودة الشاملة، توظيف التقانة في المعاملات.</a:t>
          </a:r>
          <a:endParaRPr lang="en-US" sz="4800" kern="1200"/>
        </a:p>
      </dsp:txBody>
      <dsp:txXfrm rot="10800000">
        <a:off x="3851336" y="8530377"/>
        <a:ext cx="10398158" cy="2188840"/>
      </dsp:txXfrm>
    </dsp:sp>
    <dsp:sp modelId="{944444A5-88E1-4088-8419-2A18679C4F06}">
      <dsp:nvSpPr>
        <dsp:cNvPr id="0" name=""/>
        <dsp:cNvSpPr/>
      </dsp:nvSpPr>
      <dsp:spPr>
        <a:xfrm>
          <a:off x="2209705" y="8530377"/>
          <a:ext cx="2188840" cy="2188840"/>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6CCAA1-C542-4C4B-BB74-79A549648D11}" type="datetimeFigureOut">
              <a:rPr lang="en-US" smtClean="0"/>
              <a:t>12/15/2022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5DF56D-B523-F840-AD0F-AF81F6B5DF3D}" type="slidenum">
              <a:rPr lang="en-US" smtClean="0"/>
              <a:t>‹#›</a:t>
            </a:fld>
            <a:endParaRPr lang="en-US"/>
          </a:p>
        </p:txBody>
      </p:sp>
    </p:spTree>
    <p:extLst>
      <p:ext uri="{BB962C8B-B14F-4D97-AF65-F5344CB8AC3E}">
        <p14:creationId xmlns:p14="http://schemas.microsoft.com/office/powerpoint/2010/main" val="783368690"/>
      </p:ext>
    </p:extLst>
  </p:cSld>
  <p:clrMap bg1="lt1" tx1="dk1" bg2="lt2" tx2="dk2" accent1="accent1" accent2="accent2" accent3="accent3" accent4="accent4" accent5="accent5" accent6="accent6" hlink="hlink" folHlink="folHlink"/>
  <p:notesStyle>
    <a:lvl1pPr marL="0" algn="l" defTabSz="1828800" rtl="0" eaLnBrk="1" latinLnBrk="0" hangingPunct="1">
      <a:defRPr sz="2400" kern="1200">
        <a:solidFill>
          <a:schemeClr val="tx1"/>
        </a:solidFill>
        <a:latin typeface="+mn-lt"/>
        <a:ea typeface="+mn-ea"/>
        <a:cs typeface="+mn-cs"/>
      </a:defRPr>
    </a:lvl1pPr>
    <a:lvl2pPr marL="914400" algn="l" defTabSz="1828800" rtl="0" eaLnBrk="1" latinLnBrk="0" hangingPunct="1">
      <a:defRPr sz="2400" kern="1200">
        <a:solidFill>
          <a:schemeClr val="tx1"/>
        </a:solidFill>
        <a:latin typeface="+mn-lt"/>
        <a:ea typeface="+mn-ea"/>
        <a:cs typeface="+mn-cs"/>
      </a:defRPr>
    </a:lvl2pPr>
    <a:lvl3pPr marL="1828800" algn="l" defTabSz="1828800" rtl="0" eaLnBrk="1" latinLnBrk="0" hangingPunct="1">
      <a:defRPr sz="2400" kern="1200">
        <a:solidFill>
          <a:schemeClr val="tx1"/>
        </a:solidFill>
        <a:latin typeface="+mn-lt"/>
        <a:ea typeface="+mn-ea"/>
        <a:cs typeface="+mn-cs"/>
      </a:defRPr>
    </a:lvl3pPr>
    <a:lvl4pPr marL="2743200" algn="l" defTabSz="1828800" rtl="0" eaLnBrk="1" latinLnBrk="0" hangingPunct="1">
      <a:defRPr sz="2400" kern="1200">
        <a:solidFill>
          <a:schemeClr val="tx1"/>
        </a:solidFill>
        <a:latin typeface="+mn-lt"/>
        <a:ea typeface="+mn-ea"/>
        <a:cs typeface="+mn-cs"/>
      </a:defRPr>
    </a:lvl4pPr>
    <a:lvl5pPr marL="3657600" algn="l" defTabSz="1828800" rtl="0" eaLnBrk="1" latinLnBrk="0" hangingPunct="1">
      <a:defRPr sz="2400" kern="1200">
        <a:solidFill>
          <a:schemeClr val="tx1"/>
        </a:solidFill>
        <a:latin typeface="+mn-lt"/>
        <a:ea typeface="+mn-ea"/>
        <a:cs typeface="+mn-cs"/>
      </a:defRPr>
    </a:lvl5pPr>
    <a:lvl6pPr marL="4572000" algn="l" defTabSz="1828800" rtl="0" eaLnBrk="1" latinLnBrk="0" hangingPunct="1">
      <a:defRPr sz="2400" kern="1200">
        <a:solidFill>
          <a:schemeClr val="tx1"/>
        </a:solidFill>
        <a:latin typeface="+mn-lt"/>
        <a:ea typeface="+mn-ea"/>
        <a:cs typeface="+mn-cs"/>
      </a:defRPr>
    </a:lvl6pPr>
    <a:lvl7pPr marL="5486400" algn="l" defTabSz="1828800" rtl="0" eaLnBrk="1" latinLnBrk="0" hangingPunct="1">
      <a:defRPr sz="2400" kern="1200">
        <a:solidFill>
          <a:schemeClr val="tx1"/>
        </a:solidFill>
        <a:latin typeface="+mn-lt"/>
        <a:ea typeface="+mn-ea"/>
        <a:cs typeface="+mn-cs"/>
      </a:defRPr>
    </a:lvl7pPr>
    <a:lvl8pPr marL="6400800" algn="l" defTabSz="1828800" rtl="0" eaLnBrk="1" latinLnBrk="0" hangingPunct="1">
      <a:defRPr sz="2400" kern="1200">
        <a:solidFill>
          <a:schemeClr val="tx1"/>
        </a:solidFill>
        <a:latin typeface="+mn-lt"/>
        <a:ea typeface="+mn-ea"/>
        <a:cs typeface="+mn-cs"/>
      </a:defRPr>
    </a:lvl8pPr>
    <a:lvl9pPr marL="7315200" algn="l" defTabSz="1828800"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solidFill>
                <a:srgbClr val="DA937E"/>
              </a:solidFill>
            </a:endParaRPr>
          </a:p>
        </p:txBody>
      </p:sp>
      <p:sp>
        <p:nvSpPr>
          <p:cNvPr id="4" name="Slide Number Placeholder 3"/>
          <p:cNvSpPr>
            <a:spLocks noGrp="1"/>
          </p:cNvSpPr>
          <p:nvPr>
            <p:ph type="sldNum" sz="quarter" idx="10"/>
          </p:nvPr>
        </p:nvSpPr>
        <p:spPr/>
        <p:txBody>
          <a:bodyPr/>
          <a:lstStyle/>
          <a:p>
            <a:pPr marL="0" marR="0" lvl="0" indent="0" algn="r" defTabSz="1828679" rtl="1" eaLnBrk="1" fontAlgn="auto" latinLnBrk="0" hangingPunct="1">
              <a:lnSpc>
                <a:spcPct val="100000"/>
              </a:lnSpc>
              <a:spcBef>
                <a:spcPts val="0"/>
              </a:spcBef>
              <a:spcAft>
                <a:spcPts val="0"/>
              </a:spcAft>
              <a:buClrTx/>
              <a:buSzTx/>
              <a:buFontTx/>
              <a:buNone/>
              <a:tabLst/>
              <a:defRPr/>
            </a:pPr>
            <a:fld id="{505DF56D-B523-F840-AD0F-AF81F6B5DF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679" rtl="1"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51027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Picture Placeholder 2"/>
          <p:cNvSpPr>
            <a:spLocks noGrp="1"/>
          </p:cNvSpPr>
          <p:nvPr>
            <p:ph type="pic" sz="quarter" idx="24"/>
          </p:nvPr>
        </p:nvSpPr>
        <p:spPr>
          <a:xfrm>
            <a:off x="0" y="665312"/>
            <a:ext cx="6719063" cy="12313368"/>
          </a:xfr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917329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Picture Placeholder 2"/>
          <p:cNvSpPr>
            <a:spLocks noGrp="1"/>
          </p:cNvSpPr>
          <p:nvPr>
            <p:ph type="pic" sz="quarter" idx="16"/>
          </p:nvPr>
        </p:nvSpPr>
        <p:spPr>
          <a:xfrm>
            <a:off x="0" y="737320"/>
            <a:ext cx="4569630" cy="5791200"/>
          </a:xfrm>
          <a:solidFill>
            <a:schemeClr val="bg1">
              <a:lumMod val="95000"/>
            </a:schemeClr>
          </a:solidFill>
        </p:spPr>
        <p:txBody>
          <a:bodyPr>
            <a:normAutofit/>
          </a:bodyPr>
          <a:lstStyle>
            <a:lvl1pPr>
              <a:defRPr sz="2101"/>
            </a:lvl1pPr>
          </a:lstStyle>
          <a:p>
            <a:endParaRPr lang="en-US"/>
          </a:p>
        </p:txBody>
      </p:sp>
      <p:sp>
        <p:nvSpPr>
          <p:cNvPr id="8" name="Picture Placeholder 2"/>
          <p:cNvSpPr>
            <a:spLocks noGrp="1"/>
          </p:cNvSpPr>
          <p:nvPr>
            <p:ph type="pic" sz="quarter" idx="17"/>
          </p:nvPr>
        </p:nvSpPr>
        <p:spPr>
          <a:xfrm>
            <a:off x="4569630" y="737320"/>
            <a:ext cx="4569630" cy="5791200"/>
          </a:xfrm>
          <a:solidFill>
            <a:schemeClr val="bg1">
              <a:lumMod val="95000"/>
            </a:schemeClr>
          </a:solidFill>
        </p:spPr>
        <p:txBody>
          <a:bodyPr>
            <a:normAutofit/>
          </a:bodyPr>
          <a:lstStyle>
            <a:lvl1pPr>
              <a:defRPr sz="2101"/>
            </a:lvl1pPr>
          </a:lstStyle>
          <a:p>
            <a:endParaRPr lang="en-US"/>
          </a:p>
        </p:txBody>
      </p:sp>
      <p:sp>
        <p:nvSpPr>
          <p:cNvPr id="9" name="Picture Placeholder 2"/>
          <p:cNvSpPr>
            <a:spLocks noGrp="1"/>
          </p:cNvSpPr>
          <p:nvPr>
            <p:ph type="pic" sz="quarter" idx="18"/>
          </p:nvPr>
        </p:nvSpPr>
        <p:spPr>
          <a:xfrm>
            <a:off x="9144000" y="737320"/>
            <a:ext cx="4569630" cy="5791200"/>
          </a:xfrm>
          <a:solidFill>
            <a:schemeClr val="bg1">
              <a:lumMod val="95000"/>
            </a:schemeClr>
          </a:solidFill>
        </p:spPr>
        <p:txBody>
          <a:bodyPr>
            <a:normAutofit/>
          </a:bodyPr>
          <a:lstStyle>
            <a:lvl1pPr>
              <a:defRPr sz="2101"/>
            </a:lvl1pPr>
          </a:lstStyle>
          <a:p>
            <a:endParaRPr lang="en-US"/>
          </a:p>
        </p:txBody>
      </p:sp>
      <p:sp>
        <p:nvSpPr>
          <p:cNvPr id="10" name="Picture Placeholder 2"/>
          <p:cNvSpPr>
            <a:spLocks noGrp="1"/>
          </p:cNvSpPr>
          <p:nvPr>
            <p:ph type="pic" sz="quarter" idx="19"/>
          </p:nvPr>
        </p:nvSpPr>
        <p:spPr>
          <a:xfrm>
            <a:off x="13713630" y="737320"/>
            <a:ext cx="4569630" cy="5791200"/>
          </a:xfr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1137011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Picture Placeholder 2"/>
          <p:cNvSpPr>
            <a:spLocks noGrp="1"/>
          </p:cNvSpPr>
          <p:nvPr>
            <p:ph type="pic" sz="quarter" idx="19"/>
          </p:nvPr>
        </p:nvSpPr>
        <p:spPr>
          <a:xfrm>
            <a:off x="-27499" y="737320"/>
            <a:ext cx="6105166" cy="12241360"/>
          </a:xfrm>
          <a:solidFill>
            <a:schemeClr val="bg1">
              <a:lumMod val="95000"/>
            </a:schemeClr>
          </a:solidFill>
        </p:spPr>
        <p:txBody>
          <a:bodyPr>
            <a:normAutofit/>
          </a:bodyPr>
          <a:lstStyle>
            <a:lvl1pPr>
              <a:defRPr sz="2101"/>
            </a:lvl1pPr>
          </a:lstStyle>
          <a:p>
            <a:endParaRPr lang="en-US"/>
          </a:p>
        </p:txBody>
      </p:sp>
      <p:sp>
        <p:nvSpPr>
          <p:cNvPr id="8" name="Picture Placeholder 2"/>
          <p:cNvSpPr>
            <a:spLocks noGrp="1"/>
          </p:cNvSpPr>
          <p:nvPr>
            <p:ph type="pic" sz="quarter" idx="20"/>
          </p:nvPr>
        </p:nvSpPr>
        <p:spPr>
          <a:xfrm>
            <a:off x="6105168" y="737320"/>
            <a:ext cx="6077666" cy="12241360"/>
          </a:xfrm>
          <a:solidFill>
            <a:schemeClr val="bg1">
              <a:lumMod val="95000"/>
            </a:schemeClr>
          </a:solidFill>
        </p:spPr>
        <p:txBody>
          <a:bodyPr>
            <a:normAutofit/>
          </a:bodyPr>
          <a:lstStyle>
            <a:lvl1pPr>
              <a:defRPr sz="2101"/>
            </a:lvl1pPr>
          </a:lstStyle>
          <a:p>
            <a:endParaRPr lang="en-US"/>
          </a:p>
        </p:txBody>
      </p:sp>
      <p:sp>
        <p:nvSpPr>
          <p:cNvPr id="9" name="Picture Placeholder 2"/>
          <p:cNvSpPr>
            <a:spLocks noGrp="1"/>
          </p:cNvSpPr>
          <p:nvPr>
            <p:ph type="pic" sz="quarter" idx="21"/>
          </p:nvPr>
        </p:nvSpPr>
        <p:spPr>
          <a:xfrm>
            <a:off x="12210334" y="737320"/>
            <a:ext cx="6077666" cy="12241360"/>
          </a:xfr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3899110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Picture Placeholder 1"/>
          <p:cNvSpPr>
            <a:spLocks noGrp="1"/>
          </p:cNvSpPr>
          <p:nvPr>
            <p:ph type="pic" sz="quarter" idx="26"/>
          </p:nvPr>
        </p:nvSpPr>
        <p:spPr>
          <a:xfrm>
            <a:off x="0" y="8442176"/>
            <a:ext cx="18288000" cy="4457700"/>
          </a:xfrm>
        </p:spPr>
      </p:sp>
    </p:spTree>
    <p:extLst>
      <p:ext uri="{BB962C8B-B14F-4D97-AF65-F5344CB8AC3E}">
        <p14:creationId xmlns:p14="http://schemas.microsoft.com/office/powerpoint/2010/main" val="3598821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Picture Placeholder 2"/>
          <p:cNvSpPr>
            <a:spLocks noGrp="1"/>
          </p:cNvSpPr>
          <p:nvPr>
            <p:ph type="pic" sz="quarter" idx="16"/>
          </p:nvPr>
        </p:nvSpPr>
        <p:spPr>
          <a:xfrm>
            <a:off x="0" y="7146032"/>
            <a:ext cx="4569630" cy="5791200"/>
          </a:xfrm>
          <a:solidFill>
            <a:schemeClr val="bg1">
              <a:lumMod val="95000"/>
            </a:schemeClr>
          </a:solidFill>
        </p:spPr>
        <p:txBody>
          <a:bodyPr>
            <a:normAutofit/>
          </a:bodyPr>
          <a:lstStyle>
            <a:lvl1pPr>
              <a:defRPr sz="2101"/>
            </a:lvl1pPr>
          </a:lstStyle>
          <a:p>
            <a:endParaRPr lang="en-US"/>
          </a:p>
        </p:txBody>
      </p:sp>
      <p:sp>
        <p:nvSpPr>
          <p:cNvPr id="11" name="Picture Placeholder 2"/>
          <p:cNvSpPr>
            <a:spLocks noGrp="1"/>
          </p:cNvSpPr>
          <p:nvPr>
            <p:ph type="pic" sz="quarter" idx="17"/>
          </p:nvPr>
        </p:nvSpPr>
        <p:spPr>
          <a:xfrm>
            <a:off x="4569630" y="7146032"/>
            <a:ext cx="4569630" cy="5791200"/>
          </a:xfrm>
          <a:solidFill>
            <a:schemeClr val="bg1">
              <a:lumMod val="95000"/>
            </a:schemeClr>
          </a:solidFill>
        </p:spPr>
        <p:txBody>
          <a:bodyPr>
            <a:normAutofit/>
          </a:bodyPr>
          <a:lstStyle>
            <a:lvl1pPr>
              <a:defRPr sz="2101"/>
            </a:lvl1pPr>
          </a:lstStyle>
          <a:p>
            <a:endParaRPr lang="en-US"/>
          </a:p>
        </p:txBody>
      </p:sp>
      <p:sp>
        <p:nvSpPr>
          <p:cNvPr id="12" name="Picture Placeholder 2"/>
          <p:cNvSpPr>
            <a:spLocks noGrp="1"/>
          </p:cNvSpPr>
          <p:nvPr>
            <p:ph type="pic" sz="quarter" idx="18"/>
          </p:nvPr>
        </p:nvSpPr>
        <p:spPr>
          <a:xfrm>
            <a:off x="9144000" y="7146032"/>
            <a:ext cx="4569630" cy="5791200"/>
          </a:xfrm>
          <a:solidFill>
            <a:schemeClr val="bg1">
              <a:lumMod val="95000"/>
            </a:schemeClr>
          </a:solidFill>
        </p:spPr>
        <p:txBody>
          <a:bodyPr>
            <a:normAutofit/>
          </a:bodyPr>
          <a:lstStyle>
            <a:lvl1pPr>
              <a:defRPr sz="2101"/>
            </a:lvl1pPr>
          </a:lstStyle>
          <a:p>
            <a:endParaRPr lang="en-US"/>
          </a:p>
        </p:txBody>
      </p:sp>
      <p:sp>
        <p:nvSpPr>
          <p:cNvPr id="13" name="Picture Placeholder 2"/>
          <p:cNvSpPr>
            <a:spLocks noGrp="1"/>
          </p:cNvSpPr>
          <p:nvPr>
            <p:ph type="pic" sz="quarter" idx="19"/>
          </p:nvPr>
        </p:nvSpPr>
        <p:spPr>
          <a:xfrm>
            <a:off x="13713630" y="7146032"/>
            <a:ext cx="4569630" cy="5791200"/>
          </a:xfr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3386594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Picture Placeholder 2"/>
          <p:cNvSpPr>
            <a:spLocks noGrp="1"/>
          </p:cNvSpPr>
          <p:nvPr>
            <p:ph type="pic" sz="quarter" idx="24"/>
          </p:nvPr>
        </p:nvSpPr>
        <p:spPr>
          <a:xfrm>
            <a:off x="11581985" y="665312"/>
            <a:ext cx="6719063" cy="12313368"/>
          </a:xfrm>
          <a:solidFill>
            <a:schemeClr val="bg1">
              <a:lumMod val="95000"/>
            </a:schemeClr>
          </a:solidFill>
        </p:spPr>
        <p:txBody>
          <a:bodyPr>
            <a:normAutofit/>
          </a:bodyPr>
          <a:lstStyle>
            <a:lvl1pPr>
              <a:defRPr sz="2101"/>
            </a:lvl1pPr>
          </a:lstStyle>
          <a:p>
            <a:endParaRPr lang="en-US"/>
          </a:p>
        </p:txBody>
      </p:sp>
    </p:spTree>
    <p:extLst>
      <p:ext uri="{BB962C8B-B14F-4D97-AF65-F5344CB8AC3E}">
        <p14:creationId xmlns:p14="http://schemas.microsoft.com/office/powerpoint/2010/main" val="2925489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BF00E5-FE97-4F0C-9773-7299A5E6E81B}" type="datetimeFigureOut">
              <a:rPr lang="ar-OM" smtClean="0"/>
              <a:t>22/05/1444</a:t>
            </a:fld>
            <a:endParaRPr lang="ar-OM"/>
          </a:p>
        </p:txBody>
      </p:sp>
      <p:sp>
        <p:nvSpPr>
          <p:cNvPr id="3" name="Footer Placeholder 2"/>
          <p:cNvSpPr>
            <a:spLocks noGrp="1"/>
          </p:cNvSpPr>
          <p:nvPr>
            <p:ph type="ftr" sz="quarter" idx="11"/>
          </p:nvPr>
        </p:nvSpPr>
        <p:spPr/>
        <p:txBody>
          <a:bodyPr/>
          <a:lstStyle/>
          <a:p>
            <a:endParaRPr lang="ar-OM"/>
          </a:p>
        </p:txBody>
      </p:sp>
      <p:sp>
        <p:nvSpPr>
          <p:cNvPr id="4" name="Slide Number Placeholder 3"/>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3388100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1" y="546100"/>
            <a:ext cx="6016626" cy="2324100"/>
          </a:xfrm>
        </p:spPr>
        <p:txBody>
          <a:bodyPr anchor="b"/>
          <a:lstStyle>
            <a:lvl1pPr algn="r">
              <a:defRPr sz="4000" b="1"/>
            </a:lvl1pPr>
          </a:lstStyle>
          <a:p>
            <a:r>
              <a:rPr lang="en-US" smtClean="0"/>
              <a:t>Click to edit Master title style</a:t>
            </a:r>
            <a:endParaRPr lang="ar-OM"/>
          </a:p>
        </p:txBody>
      </p:sp>
      <p:sp>
        <p:nvSpPr>
          <p:cNvPr id="3" name="Content Placeholder 2"/>
          <p:cNvSpPr>
            <a:spLocks noGrp="1"/>
          </p:cNvSpPr>
          <p:nvPr>
            <p:ph idx="1"/>
          </p:nvPr>
        </p:nvSpPr>
        <p:spPr>
          <a:xfrm>
            <a:off x="7150100" y="546101"/>
            <a:ext cx="10223500" cy="11706226"/>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Text Placeholder 3"/>
          <p:cNvSpPr>
            <a:spLocks noGrp="1"/>
          </p:cNvSpPr>
          <p:nvPr>
            <p:ph type="body" sz="half" idx="2"/>
          </p:nvPr>
        </p:nvSpPr>
        <p:spPr>
          <a:xfrm>
            <a:off x="914401" y="2870201"/>
            <a:ext cx="6016626" cy="9382126"/>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BF00E5-FE97-4F0C-9773-7299A5E6E81B}" type="datetimeFigureOut">
              <a:rPr lang="ar-OM" smtClean="0"/>
              <a:t>22/05/1444</a:t>
            </a:fld>
            <a:endParaRPr lang="ar-OM"/>
          </a:p>
        </p:txBody>
      </p:sp>
      <p:sp>
        <p:nvSpPr>
          <p:cNvPr id="6" name="Footer Placeholder 5"/>
          <p:cNvSpPr>
            <a:spLocks noGrp="1"/>
          </p:cNvSpPr>
          <p:nvPr>
            <p:ph type="ftr" sz="quarter" idx="11"/>
          </p:nvPr>
        </p:nvSpPr>
        <p:spPr/>
        <p:txBody>
          <a:bodyPr/>
          <a:lstStyle/>
          <a:p>
            <a:endParaRPr lang="ar-OM"/>
          </a:p>
        </p:txBody>
      </p:sp>
      <p:sp>
        <p:nvSpPr>
          <p:cNvPr id="7" name="Slide Number Placeholder 6"/>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3496234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84576" y="9601200"/>
            <a:ext cx="10972800" cy="1133476"/>
          </a:xfrm>
        </p:spPr>
        <p:txBody>
          <a:bodyPr anchor="b"/>
          <a:lstStyle>
            <a:lvl1pPr algn="r">
              <a:defRPr sz="4000" b="1"/>
            </a:lvl1pPr>
          </a:lstStyle>
          <a:p>
            <a:r>
              <a:rPr lang="en-US" smtClean="0"/>
              <a:t>Click to edit Master title style</a:t>
            </a:r>
            <a:endParaRPr lang="ar-OM"/>
          </a:p>
        </p:txBody>
      </p:sp>
      <p:sp>
        <p:nvSpPr>
          <p:cNvPr id="3" name="Picture Placeholder 2"/>
          <p:cNvSpPr>
            <a:spLocks noGrp="1"/>
          </p:cNvSpPr>
          <p:nvPr>
            <p:ph type="pic" idx="1"/>
          </p:nvPr>
        </p:nvSpPr>
        <p:spPr>
          <a:xfrm>
            <a:off x="3584576" y="1225550"/>
            <a:ext cx="10972800" cy="822960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ar-OM"/>
          </a:p>
        </p:txBody>
      </p:sp>
      <p:sp>
        <p:nvSpPr>
          <p:cNvPr id="4" name="Text Placeholder 3"/>
          <p:cNvSpPr>
            <a:spLocks noGrp="1"/>
          </p:cNvSpPr>
          <p:nvPr>
            <p:ph type="body" sz="half" idx="2"/>
          </p:nvPr>
        </p:nvSpPr>
        <p:spPr>
          <a:xfrm>
            <a:off x="3584576" y="10734676"/>
            <a:ext cx="10972800" cy="1609724"/>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BF00E5-FE97-4F0C-9773-7299A5E6E81B}" type="datetimeFigureOut">
              <a:rPr lang="ar-OM" smtClean="0"/>
              <a:t>22/05/1444</a:t>
            </a:fld>
            <a:endParaRPr lang="ar-OM"/>
          </a:p>
        </p:txBody>
      </p:sp>
      <p:sp>
        <p:nvSpPr>
          <p:cNvPr id="6" name="Footer Placeholder 5"/>
          <p:cNvSpPr>
            <a:spLocks noGrp="1"/>
          </p:cNvSpPr>
          <p:nvPr>
            <p:ph type="ftr" sz="quarter" idx="11"/>
          </p:nvPr>
        </p:nvSpPr>
        <p:spPr/>
        <p:txBody>
          <a:bodyPr/>
          <a:lstStyle/>
          <a:p>
            <a:endParaRPr lang="ar-OM"/>
          </a:p>
        </p:txBody>
      </p:sp>
      <p:sp>
        <p:nvSpPr>
          <p:cNvPr id="7" name="Slide Number Placeholder 6"/>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985718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OM"/>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22/05/1444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53020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258800" y="549277"/>
            <a:ext cx="4114800" cy="11703050"/>
          </a:xfrm>
        </p:spPr>
        <p:txBody>
          <a:bodyPr vert="eaVert"/>
          <a:lstStyle/>
          <a:p>
            <a:r>
              <a:rPr lang="en-US" smtClean="0"/>
              <a:t>Click to edit Master title style</a:t>
            </a:r>
            <a:endParaRPr lang="ar-OM"/>
          </a:p>
        </p:txBody>
      </p:sp>
      <p:sp>
        <p:nvSpPr>
          <p:cNvPr id="3" name="Vertical Text Placeholder 2"/>
          <p:cNvSpPr>
            <a:spLocks noGrp="1"/>
          </p:cNvSpPr>
          <p:nvPr>
            <p:ph type="body" orient="vert" idx="1"/>
          </p:nvPr>
        </p:nvSpPr>
        <p:spPr>
          <a:xfrm>
            <a:off x="914400" y="549277"/>
            <a:ext cx="12039600" cy="117030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22/05/1444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7976703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OM"/>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fld id="{ABBF00E5-FE97-4F0C-9773-7299A5E6E81B}" type="datetimeFigureOut">
              <a:rPr lang="ar-OM" smtClean="0"/>
              <a:t>22/05/1444</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97ACE804-D0DC-415D-ABBF-BFA750748848}" type="slidenum">
              <a:rPr lang="ar-OM" smtClean="0"/>
              <a:t>‹#›</a:t>
            </a:fld>
            <a:endParaRPr lang="ar-OM"/>
          </a:p>
        </p:txBody>
      </p:sp>
    </p:spTree>
    <p:extLst>
      <p:ext uri="{BB962C8B-B14F-4D97-AF65-F5344CB8AC3E}">
        <p14:creationId xmlns:p14="http://schemas.microsoft.com/office/powerpoint/2010/main" val="11978254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3883819" y="4117500"/>
            <a:ext cx="13373099" cy="2937600"/>
          </a:xfrm>
        </p:spPr>
        <p:txBody>
          <a:bodyPr anchor="b"/>
          <a:lstStyle>
            <a:lvl1pPr algn="l">
              <a:defRPr sz="6000" b="0" cap="none"/>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3883819" y="7060258"/>
            <a:ext cx="13373099" cy="1720800"/>
          </a:xfrm>
        </p:spPr>
        <p:txBody>
          <a:bodyPr anchor="t"/>
          <a:lstStyle>
            <a:lvl1pPr marL="0" indent="0" algn="l">
              <a:buNone/>
              <a:defRPr sz="3000">
                <a:solidFill>
                  <a:schemeClr val="tx1">
                    <a:lumMod val="65000"/>
                    <a:lumOff val="35000"/>
                  </a:schemeClr>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B61BEF0D-F0BB-DE4B-95CE-6DB70DBA9567}" type="datetimeFigureOut">
              <a:rPr lang="en-US" dirty="0"/>
              <a:pPr/>
              <a:t>12/15/2022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6283" y="6356351"/>
            <a:ext cx="2382791" cy="1014594"/>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797719" y="6488279"/>
            <a:ext cx="1169651" cy="730250"/>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224329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12" name="Content Placeholder 2"/>
          <p:cNvSpPr>
            <a:spLocks noGrp="1"/>
          </p:cNvSpPr>
          <p:nvPr>
            <p:ph sz="quarter" idx="13"/>
          </p:nvPr>
        </p:nvSpPr>
        <p:spPr>
          <a:xfrm>
            <a:off x="1028701" y="4126793"/>
            <a:ext cx="15592061" cy="6622378"/>
          </a:xfrm>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BD041493-8214-4CD3-9E66-4A7CE0239274}" type="datetimeFigureOut">
              <a:rPr lang="en-US" dirty="0"/>
              <a:t>12/15/2022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0547316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4260855"/>
            <a:ext cx="15544800" cy="2940050"/>
          </a:xfrm>
        </p:spPr>
        <p:txBody>
          <a:bodyPr/>
          <a:lstStyle/>
          <a:p>
            <a:r>
              <a:rPr lang="en-US" smtClean="0"/>
              <a:t>Click to edit Master title style</a:t>
            </a:r>
            <a:endParaRPr lang="ar-OM"/>
          </a:p>
        </p:txBody>
      </p:sp>
      <p:sp>
        <p:nvSpPr>
          <p:cNvPr id="3" name="Subtitle 2"/>
          <p:cNvSpPr>
            <a:spLocks noGrp="1"/>
          </p:cNvSpPr>
          <p:nvPr>
            <p:ph type="subTitle" idx="1"/>
          </p:nvPr>
        </p:nvSpPr>
        <p:spPr>
          <a:xfrm>
            <a:off x="2743200" y="7772400"/>
            <a:ext cx="12801600" cy="3505200"/>
          </a:xfrm>
        </p:spPr>
        <p:txBody>
          <a:bodyPr/>
          <a:lstStyle>
            <a:lvl1pPr marL="0" indent="0" algn="ctr">
              <a:buNone/>
              <a:defRPr>
                <a:solidFill>
                  <a:schemeClr val="tx1">
                    <a:tint val="75000"/>
                  </a:schemeClr>
                </a:solidFill>
              </a:defRPr>
            </a:lvl1pPr>
            <a:lvl2pPr marL="914400" indent="0" algn="ctr">
              <a:buNone/>
              <a:defRPr>
                <a:solidFill>
                  <a:schemeClr val="tx1">
                    <a:tint val="75000"/>
                  </a:schemeClr>
                </a:solidFill>
              </a:defRPr>
            </a:lvl2pPr>
            <a:lvl3pPr marL="1828800" indent="0" algn="ctr">
              <a:buNone/>
              <a:defRPr>
                <a:solidFill>
                  <a:schemeClr val="tx1">
                    <a:tint val="75000"/>
                  </a:schemeClr>
                </a:solidFill>
              </a:defRPr>
            </a:lvl3pPr>
            <a:lvl4pPr marL="2743200" indent="0" algn="ctr">
              <a:buNone/>
              <a:defRPr>
                <a:solidFill>
                  <a:schemeClr val="tx1">
                    <a:tint val="75000"/>
                  </a:schemeClr>
                </a:solidFill>
              </a:defRPr>
            </a:lvl4pPr>
            <a:lvl5pPr marL="3657600" indent="0" algn="ctr">
              <a:buNone/>
              <a:defRPr>
                <a:solidFill>
                  <a:schemeClr val="tx1">
                    <a:tint val="75000"/>
                  </a:schemeClr>
                </a:solidFill>
              </a:defRPr>
            </a:lvl5pPr>
            <a:lvl6pPr marL="4572000" indent="0" algn="ctr">
              <a:buNone/>
              <a:defRPr>
                <a:solidFill>
                  <a:schemeClr val="tx1">
                    <a:tint val="75000"/>
                  </a:schemeClr>
                </a:solidFill>
              </a:defRPr>
            </a:lvl6pPr>
            <a:lvl7pPr marL="5486400" indent="0" algn="ctr">
              <a:buNone/>
              <a:defRPr>
                <a:solidFill>
                  <a:schemeClr val="tx1">
                    <a:tint val="75000"/>
                  </a:schemeClr>
                </a:solidFill>
              </a:defRPr>
            </a:lvl7pPr>
            <a:lvl8pPr marL="6400800" indent="0" algn="ctr">
              <a:buNone/>
              <a:defRPr>
                <a:solidFill>
                  <a:schemeClr val="tx1">
                    <a:tint val="75000"/>
                  </a:schemeClr>
                </a:solidFill>
              </a:defRPr>
            </a:lvl8pPr>
            <a:lvl9pPr marL="7315200" indent="0" algn="ctr">
              <a:buNone/>
              <a:defRPr>
                <a:solidFill>
                  <a:schemeClr val="tx1">
                    <a:tint val="75000"/>
                  </a:schemeClr>
                </a:solidFill>
              </a:defRPr>
            </a:lvl9pPr>
          </a:lstStyle>
          <a:p>
            <a:r>
              <a:rPr lang="en-US" smtClean="0"/>
              <a:t>Click to edit Master subtitle style</a:t>
            </a:r>
            <a:endParaRPr lang="ar-OM"/>
          </a:p>
        </p:txBody>
      </p:sp>
      <p:sp>
        <p:nvSpPr>
          <p:cNvPr id="4" name="Date Placeholder 3"/>
          <p:cNvSpPr>
            <a:spLocks noGrp="1"/>
          </p:cNvSpPr>
          <p:nvPr>
            <p:ph type="dt" sz="half" idx="10"/>
          </p:nvPr>
        </p:nvSpPr>
        <p:spPr/>
        <p:txBody>
          <a:bodyPr/>
          <a:lstStyle/>
          <a:p>
            <a:pPr marL="0" marR="0" lvl="0" indent="0" algn="r" defTabSz="182868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1828680" rtl="1" eaLnBrk="1" fontAlgn="auto" latinLnBrk="0" hangingPunct="1">
                <a:lnSpc>
                  <a:spcPct val="100000"/>
                </a:lnSpc>
                <a:spcBef>
                  <a:spcPts val="0"/>
                </a:spcBef>
                <a:spcAft>
                  <a:spcPts val="0"/>
                </a:spcAft>
                <a:buClrTx/>
                <a:buSzTx/>
                <a:buFontTx/>
                <a:buNone/>
                <a:tabLst/>
                <a:defRPr/>
              </a:pPr>
              <a:t>22/05/1444</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1828680" rtl="1" eaLnBrk="1" fontAlgn="auto" latinLnBrk="0" hangingPunct="1">
              <a:lnSpc>
                <a:spcPct val="100000"/>
              </a:lnSpc>
              <a:spcBef>
                <a:spcPts val="0"/>
              </a:spcBef>
              <a:spcAft>
                <a:spcPts val="0"/>
              </a:spcAft>
              <a:buClrTx/>
              <a:buSzTx/>
              <a:buFontTx/>
              <a:buNone/>
              <a:tabLst/>
              <a:defRPr/>
            </a:pPr>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182868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1828680" rtl="1" eaLnBrk="1" fontAlgn="auto" latinLnBrk="0" hangingPunct="1">
                <a:lnSpc>
                  <a:spcPct val="100000"/>
                </a:lnSpc>
                <a:spcBef>
                  <a:spcPts val="0"/>
                </a:spcBef>
                <a:spcAft>
                  <a:spcPts val="0"/>
                </a:spcAft>
                <a:buClrTx/>
                <a:buSzTx/>
                <a:buFontTx/>
                <a:buNone/>
                <a:tabLst/>
                <a:defRPr/>
              </a:pPr>
              <a:t>‹#›</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3592888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Picture Placeholder 2"/>
          <p:cNvSpPr>
            <a:spLocks noGrp="1"/>
          </p:cNvSpPr>
          <p:nvPr>
            <p:ph type="pic" sz="quarter" idx="24" hasCustomPrompt="1"/>
          </p:nvPr>
        </p:nvSpPr>
        <p:spPr>
          <a:xfrm>
            <a:off x="3" y="665312"/>
            <a:ext cx="6719062" cy="12313368"/>
          </a:xfrm>
          <a:solidFill>
            <a:schemeClr val="bg1">
              <a:lumMod val="95000"/>
            </a:schemeClr>
          </a:solidFill>
        </p:spPr>
        <p:txBody>
          <a:bodyPr>
            <a:normAutofit/>
          </a:bodyPr>
          <a:lstStyle>
            <a:lvl1pPr marL="0" indent="0">
              <a:buNone/>
              <a:defRPr sz="2102" baseline="0"/>
            </a:lvl1pPr>
          </a:lstStyle>
          <a:p>
            <a:r>
              <a:rPr lang="ar-OM" dirty="0" smtClean="0"/>
              <a:t>أدرج الصورة هنا</a:t>
            </a:r>
            <a:endParaRPr lang="en-US" dirty="0"/>
          </a:p>
        </p:txBody>
      </p:sp>
    </p:spTree>
    <p:extLst>
      <p:ext uri="{BB962C8B-B14F-4D97-AF65-F5344CB8AC3E}">
        <p14:creationId xmlns:p14="http://schemas.microsoft.com/office/powerpoint/2010/main" val="2481543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Picture Placeholder 2"/>
          <p:cNvSpPr>
            <a:spLocks noGrp="1"/>
          </p:cNvSpPr>
          <p:nvPr>
            <p:ph type="pic" sz="quarter" idx="16" hasCustomPrompt="1"/>
          </p:nvPr>
        </p:nvSpPr>
        <p:spPr>
          <a:xfrm>
            <a:off x="1" y="737320"/>
            <a:ext cx="4569630" cy="579120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a:p>
            <a:endParaRPr lang="en-US" dirty="0"/>
          </a:p>
        </p:txBody>
      </p:sp>
      <p:sp>
        <p:nvSpPr>
          <p:cNvPr id="8" name="Picture Placeholder 2"/>
          <p:cNvSpPr>
            <a:spLocks noGrp="1"/>
          </p:cNvSpPr>
          <p:nvPr>
            <p:ph type="pic" sz="quarter" idx="17" hasCustomPrompt="1"/>
          </p:nvPr>
        </p:nvSpPr>
        <p:spPr>
          <a:xfrm>
            <a:off x="4569631" y="737320"/>
            <a:ext cx="4569630" cy="579120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a:p>
            <a:endParaRPr lang="en-US" dirty="0"/>
          </a:p>
        </p:txBody>
      </p:sp>
      <p:sp>
        <p:nvSpPr>
          <p:cNvPr id="9" name="Picture Placeholder 2"/>
          <p:cNvSpPr>
            <a:spLocks noGrp="1"/>
          </p:cNvSpPr>
          <p:nvPr>
            <p:ph type="pic" sz="quarter" idx="18" hasCustomPrompt="1"/>
          </p:nvPr>
        </p:nvSpPr>
        <p:spPr>
          <a:xfrm>
            <a:off x="9144001" y="737320"/>
            <a:ext cx="4569630" cy="5791200"/>
          </a:xfrm>
          <a:solidFill>
            <a:schemeClr val="bg1">
              <a:lumMod val="95000"/>
            </a:schemeClr>
          </a:solidFill>
        </p:spPr>
        <p:txBody>
          <a:bodyPr>
            <a:normAutofit/>
          </a:bodyPr>
          <a:lstStyle>
            <a:lvl1pPr marL="0" indent="0">
              <a:buNone/>
              <a:defRPr sz="2102"/>
            </a:lvl1pPr>
          </a:lstStyle>
          <a:p>
            <a:r>
              <a:rPr lang="ar-OM" dirty="0" smtClean="0"/>
              <a:t>أدرج الصورة هنا</a:t>
            </a:r>
            <a:endParaRPr lang="en-US" dirty="0" smtClean="0"/>
          </a:p>
        </p:txBody>
      </p:sp>
      <p:sp>
        <p:nvSpPr>
          <p:cNvPr id="10" name="Picture Placeholder 2"/>
          <p:cNvSpPr>
            <a:spLocks noGrp="1"/>
          </p:cNvSpPr>
          <p:nvPr>
            <p:ph type="pic" sz="quarter" idx="19" hasCustomPrompt="1"/>
          </p:nvPr>
        </p:nvSpPr>
        <p:spPr>
          <a:xfrm>
            <a:off x="13713629" y="737320"/>
            <a:ext cx="4569630" cy="579120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a:p>
            <a:endParaRPr lang="en-US" dirty="0"/>
          </a:p>
        </p:txBody>
      </p:sp>
    </p:spTree>
    <p:extLst>
      <p:ext uri="{BB962C8B-B14F-4D97-AF65-F5344CB8AC3E}">
        <p14:creationId xmlns:p14="http://schemas.microsoft.com/office/powerpoint/2010/main" val="7907361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Picture Placeholder 2"/>
          <p:cNvSpPr>
            <a:spLocks noGrp="1"/>
          </p:cNvSpPr>
          <p:nvPr>
            <p:ph type="pic" sz="quarter" idx="19" hasCustomPrompt="1"/>
          </p:nvPr>
        </p:nvSpPr>
        <p:spPr>
          <a:xfrm>
            <a:off x="-27497" y="737320"/>
            <a:ext cx="6105166" cy="12241360"/>
          </a:xfrm>
          <a:solidFill>
            <a:schemeClr val="bg1">
              <a:lumMod val="95000"/>
            </a:schemeClr>
          </a:solidFill>
        </p:spPr>
        <p:txBody>
          <a:bodyPr>
            <a:normAutofit/>
          </a:bodyPr>
          <a:lstStyle>
            <a:lvl1pPr marL="0" indent="0">
              <a:buNone/>
              <a:defRPr sz="2102"/>
            </a:lvl1pPr>
          </a:lstStyle>
          <a:p>
            <a:r>
              <a:rPr lang="ar-OM" dirty="0" smtClean="0"/>
              <a:t>أدرج الصورة هنا</a:t>
            </a:r>
            <a:endParaRPr lang="en-US" dirty="0"/>
          </a:p>
        </p:txBody>
      </p:sp>
      <p:sp>
        <p:nvSpPr>
          <p:cNvPr id="9" name="Picture Placeholder 2"/>
          <p:cNvSpPr>
            <a:spLocks noGrp="1"/>
          </p:cNvSpPr>
          <p:nvPr>
            <p:ph type="pic" sz="quarter" idx="20" hasCustomPrompt="1"/>
          </p:nvPr>
        </p:nvSpPr>
        <p:spPr>
          <a:xfrm>
            <a:off x="6105171" y="737320"/>
            <a:ext cx="6077666" cy="12241360"/>
          </a:xfrm>
          <a:solidFill>
            <a:schemeClr val="bg1">
              <a:lumMod val="95000"/>
            </a:schemeClr>
          </a:solidFill>
        </p:spPr>
        <p:txBody>
          <a:bodyPr>
            <a:normAutofit/>
          </a:bodyPr>
          <a:lstStyle>
            <a:lvl1pPr marL="0" indent="0">
              <a:buNone/>
              <a:defRPr sz="2102"/>
            </a:lvl1pPr>
          </a:lstStyle>
          <a:p>
            <a:r>
              <a:rPr lang="ar-OM" dirty="0" smtClean="0"/>
              <a:t>أدرج الصورة هنا</a:t>
            </a:r>
            <a:endParaRPr lang="en-US" dirty="0"/>
          </a:p>
        </p:txBody>
      </p:sp>
      <p:sp>
        <p:nvSpPr>
          <p:cNvPr id="10" name="Picture Placeholder 2"/>
          <p:cNvSpPr>
            <a:spLocks noGrp="1"/>
          </p:cNvSpPr>
          <p:nvPr>
            <p:ph type="pic" sz="quarter" idx="21" hasCustomPrompt="1"/>
          </p:nvPr>
        </p:nvSpPr>
        <p:spPr>
          <a:xfrm>
            <a:off x="12210337" y="737320"/>
            <a:ext cx="6077666" cy="1224136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p:txBody>
      </p:sp>
    </p:spTree>
    <p:extLst>
      <p:ext uri="{BB962C8B-B14F-4D97-AF65-F5344CB8AC3E}">
        <p14:creationId xmlns:p14="http://schemas.microsoft.com/office/powerpoint/2010/main" val="42661207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Picture Placeholder 2"/>
          <p:cNvSpPr>
            <a:spLocks noGrp="1"/>
          </p:cNvSpPr>
          <p:nvPr>
            <p:ph type="pic" sz="quarter" idx="21" hasCustomPrompt="1"/>
          </p:nvPr>
        </p:nvSpPr>
        <p:spPr>
          <a:xfrm>
            <a:off x="0" y="8442176"/>
            <a:ext cx="18288000" cy="4464496"/>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p:txBody>
      </p:sp>
    </p:spTree>
    <p:extLst>
      <p:ext uri="{BB962C8B-B14F-4D97-AF65-F5344CB8AC3E}">
        <p14:creationId xmlns:p14="http://schemas.microsoft.com/office/powerpoint/2010/main" val="31857431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Picture Placeholder 2"/>
          <p:cNvSpPr>
            <a:spLocks noGrp="1"/>
          </p:cNvSpPr>
          <p:nvPr>
            <p:ph type="pic" sz="quarter" idx="16" hasCustomPrompt="1"/>
          </p:nvPr>
        </p:nvSpPr>
        <p:spPr>
          <a:xfrm>
            <a:off x="1" y="7146032"/>
            <a:ext cx="4569630" cy="579120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a:p>
            <a:endParaRPr lang="en-US" dirty="0"/>
          </a:p>
        </p:txBody>
      </p:sp>
      <p:sp>
        <p:nvSpPr>
          <p:cNvPr id="7" name="Picture Placeholder 2"/>
          <p:cNvSpPr>
            <a:spLocks noGrp="1"/>
          </p:cNvSpPr>
          <p:nvPr>
            <p:ph type="pic" sz="quarter" idx="17" hasCustomPrompt="1"/>
          </p:nvPr>
        </p:nvSpPr>
        <p:spPr>
          <a:xfrm>
            <a:off x="4569631" y="7146032"/>
            <a:ext cx="4569630" cy="579120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a:p>
            <a:endParaRPr lang="en-US" dirty="0"/>
          </a:p>
        </p:txBody>
      </p:sp>
      <p:sp>
        <p:nvSpPr>
          <p:cNvPr id="8" name="Picture Placeholder 2"/>
          <p:cNvSpPr>
            <a:spLocks noGrp="1"/>
          </p:cNvSpPr>
          <p:nvPr>
            <p:ph type="pic" sz="quarter" idx="18" hasCustomPrompt="1"/>
          </p:nvPr>
        </p:nvSpPr>
        <p:spPr>
          <a:xfrm>
            <a:off x="9144001" y="7146032"/>
            <a:ext cx="4569630" cy="5791200"/>
          </a:xfrm>
          <a:solidFill>
            <a:schemeClr val="bg1">
              <a:lumMod val="95000"/>
            </a:schemeClr>
          </a:solidFill>
        </p:spPr>
        <p:txBody>
          <a:bodyPr>
            <a:normAutofit/>
          </a:bodyPr>
          <a:lstStyle>
            <a:lvl1pPr marL="0" indent="0">
              <a:buNone/>
              <a:defRPr sz="2102"/>
            </a:lvl1pPr>
          </a:lstStyle>
          <a:p>
            <a:r>
              <a:rPr lang="ar-OM" dirty="0" smtClean="0"/>
              <a:t>أدرج الصورة هنا</a:t>
            </a:r>
            <a:endParaRPr lang="en-US" dirty="0" smtClean="0"/>
          </a:p>
        </p:txBody>
      </p:sp>
      <p:sp>
        <p:nvSpPr>
          <p:cNvPr id="9" name="Picture Placeholder 2"/>
          <p:cNvSpPr>
            <a:spLocks noGrp="1"/>
          </p:cNvSpPr>
          <p:nvPr>
            <p:ph type="pic" sz="quarter" idx="19" hasCustomPrompt="1"/>
          </p:nvPr>
        </p:nvSpPr>
        <p:spPr>
          <a:xfrm>
            <a:off x="13713629" y="7146032"/>
            <a:ext cx="4569630" cy="5791200"/>
          </a:xfrm>
          <a:solidFill>
            <a:schemeClr val="bg1">
              <a:lumMod val="95000"/>
            </a:schemeClr>
          </a:solidFill>
        </p:spPr>
        <p:txBody>
          <a:bodyPr>
            <a:normAutofit/>
          </a:bodyPr>
          <a:lstStyle>
            <a:lvl1pPr marL="0" marR="0" indent="0" algn="r" defTabSz="1828800" rtl="1" eaLnBrk="1" fontAlgn="auto" latinLnBrk="0" hangingPunct="1">
              <a:lnSpc>
                <a:spcPct val="100000"/>
              </a:lnSpc>
              <a:spcBef>
                <a:spcPct val="20000"/>
              </a:spcBef>
              <a:spcAft>
                <a:spcPts val="0"/>
              </a:spcAft>
              <a:buClrTx/>
              <a:buSzTx/>
              <a:buFont typeface="Arial" panose="020B0604020202020204" pitchFamily="34" charset="0"/>
              <a:buNone/>
              <a:tabLst/>
              <a:defRPr sz="2102"/>
            </a:lvl1pPr>
          </a:lstStyle>
          <a:p>
            <a:r>
              <a:rPr lang="ar-OM" dirty="0" smtClean="0"/>
              <a:t>أدرج الصورة هنا</a:t>
            </a:r>
            <a:endParaRPr lang="en-US" dirty="0" smtClean="0"/>
          </a:p>
          <a:p>
            <a:endParaRPr lang="en-US" dirty="0"/>
          </a:p>
        </p:txBody>
      </p:sp>
    </p:spTree>
    <p:extLst>
      <p:ext uri="{BB962C8B-B14F-4D97-AF65-F5344CB8AC3E}">
        <p14:creationId xmlns:p14="http://schemas.microsoft.com/office/powerpoint/2010/main" val="1304198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Picture Placeholder 2"/>
          <p:cNvSpPr>
            <a:spLocks noGrp="1"/>
          </p:cNvSpPr>
          <p:nvPr>
            <p:ph type="pic" sz="quarter" idx="24" hasCustomPrompt="1"/>
          </p:nvPr>
        </p:nvSpPr>
        <p:spPr>
          <a:xfrm>
            <a:off x="11568939" y="665312"/>
            <a:ext cx="6719062" cy="12313368"/>
          </a:xfrm>
          <a:solidFill>
            <a:schemeClr val="bg1">
              <a:lumMod val="95000"/>
            </a:schemeClr>
          </a:solidFill>
        </p:spPr>
        <p:txBody>
          <a:bodyPr>
            <a:normAutofit/>
          </a:bodyPr>
          <a:lstStyle>
            <a:lvl1pPr marL="0" indent="0">
              <a:buNone/>
              <a:defRPr sz="2102" baseline="0"/>
            </a:lvl1pPr>
          </a:lstStyle>
          <a:p>
            <a:r>
              <a:rPr lang="ar-OM" dirty="0" smtClean="0"/>
              <a:t>أدرج الصورة هنا</a:t>
            </a:r>
            <a:endParaRPr lang="en-US" dirty="0"/>
          </a:p>
        </p:txBody>
      </p:sp>
    </p:spTree>
    <p:extLst>
      <p:ext uri="{BB962C8B-B14F-4D97-AF65-F5344CB8AC3E}">
        <p14:creationId xmlns:p14="http://schemas.microsoft.com/office/powerpoint/2010/main" val="14815142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1" y="546100"/>
            <a:ext cx="6016626" cy="2324100"/>
          </a:xfrm>
        </p:spPr>
        <p:txBody>
          <a:bodyPr anchor="b"/>
          <a:lstStyle>
            <a:lvl1pPr algn="r">
              <a:defRPr sz="4000" b="1"/>
            </a:lvl1pPr>
          </a:lstStyle>
          <a:p>
            <a:r>
              <a:rPr lang="en-US" smtClean="0"/>
              <a:t>Click to edit Master title style</a:t>
            </a:r>
            <a:endParaRPr lang="ar-OM"/>
          </a:p>
        </p:txBody>
      </p:sp>
      <p:sp>
        <p:nvSpPr>
          <p:cNvPr id="3" name="Content Placeholder 2"/>
          <p:cNvSpPr>
            <a:spLocks noGrp="1"/>
          </p:cNvSpPr>
          <p:nvPr>
            <p:ph idx="1"/>
          </p:nvPr>
        </p:nvSpPr>
        <p:spPr>
          <a:xfrm>
            <a:off x="7150102" y="546105"/>
            <a:ext cx="10223500" cy="11706226"/>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Text Placeholder 3"/>
          <p:cNvSpPr>
            <a:spLocks noGrp="1"/>
          </p:cNvSpPr>
          <p:nvPr>
            <p:ph type="body" sz="half" idx="2"/>
          </p:nvPr>
        </p:nvSpPr>
        <p:spPr>
          <a:xfrm>
            <a:off x="914401" y="2870205"/>
            <a:ext cx="6016626" cy="9382126"/>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r" defTabSz="182868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1828680" rtl="1" eaLnBrk="1" fontAlgn="auto" latinLnBrk="0" hangingPunct="1">
                <a:lnSpc>
                  <a:spcPct val="100000"/>
                </a:lnSpc>
                <a:spcBef>
                  <a:spcPts val="0"/>
                </a:spcBef>
                <a:spcAft>
                  <a:spcPts val="0"/>
                </a:spcAft>
                <a:buClrTx/>
                <a:buSzTx/>
                <a:buFontTx/>
                <a:buNone/>
                <a:tabLst/>
                <a:defRPr/>
              </a:pPr>
              <a:t>22/05/1444</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1828680" rtl="1" eaLnBrk="1" fontAlgn="auto" latinLnBrk="0" hangingPunct="1">
              <a:lnSpc>
                <a:spcPct val="100000"/>
              </a:lnSpc>
              <a:spcBef>
                <a:spcPts val="0"/>
              </a:spcBef>
              <a:spcAft>
                <a:spcPts val="0"/>
              </a:spcAft>
              <a:buClrTx/>
              <a:buSzTx/>
              <a:buFontTx/>
              <a:buNone/>
              <a:tabLst/>
              <a:defRPr/>
            </a:pPr>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l" defTabSz="182868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1828680" rtl="1" eaLnBrk="1" fontAlgn="auto" latinLnBrk="0" hangingPunct="1">
                <a:lnSpc>
                  <a:spcPct val="100000"/>
                </a:lnSpc>
                <a:spcBef>
                  <a:spcPts val="0"/>
                </a:spcBef>
                <a:spcAft>
                  <a:spcPts val="0"/>
                </a:spcAft>
                <a:buClrTx/>
                <a:buSzTx/>
                <a:buFontTx/>
                <a:buNone/>
                <a:tabLst/>
                <a:defRPr/>
              </a:pPr>
              <a:t>‹#›</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071136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84576" y="9601200"/>
            <a:ext cx="10972800" cy="1133476"/>
          </a:xfrm>
        </p:spPr>
        <p:txBody>
          <a:bodyPr anchor="b"/>
          <a:lstStyle>
            <a:lvl1pPr algn="r">
              <a:defRPr sz="4000" b="1"/>
            </a:lvl1pPr>
          </a:lstStyle>
          <a:p>
            <a:r>
              <a:rPr lang="en-US" smtClean="0"/>
              <a:t>Click to edit Master title style</a:t>
            </a:r>
            <a:endParaRPr lang="ar-OM"/>
          </a:p>
        </p:txBody>
      </p:sp>
      <p:sp>
        <p:nvSpPr>
          <p:cNvPr id="3" name="Picture Placeholder 2"/>
          <p:cNvSpPr>
            <a:spLocks noGrp="1"/>
          </p:cNvSpPr>
          <p:nvPr>
            <p:ph type="pic" idx="1"/>
          </p:nvPr>
        </p:nvSpPr>
        <p:spPr>
          <a:xfrm>
            <a:off x="3584576" y="1225550"/>
            <a:ext cx="10972800" cy="822960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ar-OM"/>
          </a:p>
        </p:txBody>
      </p:sp>
      <p:sp>
        <p:nvSpPr>
          <p:cNvPr id="4" name="Text Placeholder 3"/>
          <p:cNvSpPr>
            <a:spLocks noGrp="1"/>
          </p:cNvSpPr>
          <p:nvPr>
            <p:ph type="body" sz="half" idx="2"/>
          </p:nvPr>
        </p:nvSpPr>
        <p:spPr>
          <a:xfrm>
            <a:off x="3584576" y="10734676"/>
            <a:ext cx="10972800" cy="1609724"/>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r" defTabSz="182868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1828680" rtl="1" eaLnBrk="1" fontAlgn="auto" latinLnBrk="0" hangingPunct="1">
                <a:lnSpc>
                  <a:spcPct val="100000"/>
                </a:lnSpc>
                <a:spcBef>
                  <a:spcPts val="0"/>
                </a:spcBef>
                <a:spcAft>
                  <a:spcPts val="0"/>
                </a:spcAft>
                <a:buClrTx/>
                <a:buSzTx/>
                <a:buFontTx/>
                <a:buNone/>
                <a:tabLst/>
                <a:defRPr/>
              </a:pPr>
              <a:t>22/05/1444</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1828680" rtl="1" eaLnBrk="1" fontAlgn="auto" latinLnBrk="0" hangingPunct="1">
              <a:lnSpc>
                <a:spcPct val="100000"/>
              </a:lnSpc>
              <a:spcBef>
                <a:spcPts val="0"/>
              </a:spcBef>
              <a:spcAft>
                <a:spcPts val="0"/>
              </a:spcAft>
              <a:buClrTx/>
              <a:buSzTx/>
              <a:buFontTx/>
              <a:buNone/>
              <a:tabLst/>
              <a:defRPr/>
            </a:pPr>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l" defTabSz="182868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1828680" rtl="1" eaLnBrk="1" fontAlgn="auto" latinLnBrk="0" hangingPunct="1">
                <a:lnSpc>
                  <a:spcPct val="100000"/>
                </a:lnSpc>
                <a:spcBef>
                  <a:spcPts val="0"/>
                </a:spcBef>
                <a:spcAft>
                  <a:spcPts val="0"/>
                </a:spcAft>
                <a:buClrTx/>
                <a:buSzTx/>
                <a:buFontTx/>
                <a:buNone/>
                <a:tabLst/>
                <a:defRPr/>
              </a:pPr>
              <a:t>‹#›</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5423612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OM"/>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pPr marL="0" marR="0" lvl="0" indent="0" algn="r" defTabSz="182868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1828680" rtl="1" eaLnBrk="1" fontAlgn="auto" latinLnBrk="0" hangingPunct="1">
                <a:lnSpc>
                  <a:spcPct val="100000"/>
                </a:lnSpc>
                <a:spcBef>
                  <a:spcPts val="0"/>
                </a:spcBef>
                <a:spcAft>
                  <a:spcPts val="0"/>
                </a:spcAft>
                <a:buClrTx/>
                <a:buSzTx/>
                <a:buFontTx/>
                <a:buNone/>
                <a:tabLst/>
                <a:defRPr/>
              </a:pPr>
              <a:t>22/05/1444</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1828680" rtl="1" eaLnBrk="1" fontAlgn="auto" latinLnBrk="0" hangingPunct="1">
              <a:lnSpc>
                <a:spcPct val="100000"/>
              </a:lnSpc>
              <a:spcBef>
                <a:spcPts val="0"/>
              </a:spcBef>
              <a:spcAft>
                <a:spcPts val="0"/>
              </a:spcAft>
              <a:buClrTx/>
              <a:buSzTx/>
              <a:buFontTx/>
              <a:buNone/>
              <a:tabLst/>
              <a:defRPr/>
            </a:pPr>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182868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1828680" rtl="1" eaLnBrk="1" fontAlgn="auto" latinLnBrk="0" hangingPunct="1">
                <a:lnSpc>
                  <a:spcPct val="100000"/>
                </a:lnSpc>
                <a:spcBef>
                  <a:spcPts val="0"/>
                </a:spcBef>
                <a:spcAft>
                  <a:spcPts val="0"/>
                </a:spcAft>
                <a:buClrTx/>
                <a:buSzTx/>
                <a:buFontTx/>
                <a:buNone/>
                <a:tabLst/>
                <a:defRPr/>
              </a:pPr>
              <a:t>‹#›</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6855890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258800" y="549281"/>
            <a:ext cx="4114800" cy="11703050"/>
          </a:xfrm>
        </p:spPr>
        <p:txBody>
          <a:bodyPr vert="eaVert"/>
          <a:lstStyle/>
          <a:p>
            <a:r>
              <a:rPr lang="en-US" smtClean="0"/>
              <a:t>Click to edit Master title style</a:t>
            </a:r>
            <a:endParaRPr lang="ar-OM"/>
          </a:p>
        </p:txBody>
      </p:sp>
      <p:sp>
        <p:nvSpPr>
          <p:cNvPr id="3" name="Vertical Text Placeholder 2"/>
          <p:cNvSpPr>
            <a:spLocks noGrp="1"/>
          </p:cNvSpPr>
          <p:nvPr>
            <p:ph type="body" orient="vert" idx="1"/>
          </p:nvPr>
        </p:nvSpPr>
        <p:spPr>
          <a:xfrm>
            <a:off x="914400" y="549281"/>
            <a:ext cx="12039600" cy="117030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10"/>
          </p:nvPr>
        </p:nvSpPr>
        <p:spPr/>
        <p:txBody>
          <a:bodyPr/>
          <a:lstStyle/>
          <a:p>
            <a:pPr marL="0" marR="0" lvl="0" indent="0" algn="r" defTabSz="182868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1828680" rtl="1" eaLnBrk="1" fontAlgn="auto" latinLnBrk="0" hangingPunct="1">
                <a:lnSpc>
                  <a:spcPct val="100000"/>
                </a:lnSpc>
                <a:spcBef>
                  <a:spcPts val="0"/>
                </a:spcBef>
                <a:spcAft>
                  <a:spcPts val="0"/>
                </a:spcAft>
                <a:buClrTx/>
                <a:buSzTx/>
                <a:buFontTx/>
                <a:buNone/>
                <a:tabLst/>
                <a:defRPr/>
              </a:pPr>
              <a:t>22/05/1444</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1828680" rtl="1" eaLnBrk="1" fontAlgn="auto" latinLnBrk="0" hangingPunct="1">
              <a:lnSpc>
                <a:spcPct val="100000"/>
              </a:lnSpc>
              <a:spcBef>
                <a:spcPts val="0"/>
              </a:spcBef>
              <a:spcAft>
                <a:spcPts val="0"/>
              </a:spcAft>
              <a:buClrTx/>
              <a:buSzTx/>
              <a:buFontTx/>
              <a:buNone/>
              <a:tabLst/>
              <a:defRPr/>
            </a:pPr>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182868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1828680" rtl="1" eaLnBrk="1" fontAlgn="auto" latinLnBrk="0" hangingPunct="1">
                <a:lnSpc>
                  <a:spcPct val="100000"/>
                </a:lnSpc>
                <a:spcBef>
                  <a:spcPts val="0"/>
                </a:spcBef>
                <a:spcAft>
                  <a:spcPts val="0"/>
                </a:spcAft>
                <a:buClrTx/>
                <a:buSzTx/>
                <a:buFontTx/>
                <a:buNone/>
                <a:tabLst/>
                <a:defRPr/>
              </a:pPr>
              <a:t>‹#›</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6727007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فارغ">
    <p:spTree>
      <p:nvGrpSpPr>
        <p:cNvPr id="1" name=""/>
        <p:cNvGrpSpPr/>
        <p:nvPr/>
      </p:nvGrpSpPr>
      <p:grpSpPr>
        <a:xfrm>
          <a:off x="0" y="0"/>
          <a:ext cx="0" cy="0"/>
          <a:chOff x="0" y="0"/>
          <a:chExt cx="0" cy="0"/>
        </a:xfrm>
      </p:grpSpPr>
      <p:sp>
        <p:nvSpPr>
          <p:cNvPr id="2" name="عنصر نائب للتاريخ 3"/>
          <p:cNvSpPr>
            <a:spLocks noGrp="1"/>
          </p:cNvSpPr>
          <p:nvPr>
            <p:ph type="dt" sz="half" idx="10"/>
          </p:nvPr>
        </p:nvSpPr>
        <p:spPr/>
        <p:txBody>
          <a:bodyPr/>
          <a:lstStyle>
            <a:lvl1pPr>
              <a:defRPr/>
            </a:lvl1pPr>
          </a:lstStyle>
          <a:p>
            <a:pPr marL="0" marR="0" lvl="0" indent="0" algn="r" defTabSz="1828680" rtl="1" eaLnBrk="1" fontAlgn="auto" latinLnBrk="0" hangingPunct="1">
              <a:lnSpc>
                <a:spcPct val="100000"/>
              </a:lnSpc>
              <a:spcBef>
                <a:spcPts val="0"/>
              </a:spcBef>
              <a:spcAft>
                <a:spcPts val="0"/>
              </a:spcAft>
              <a:buClrTx/>
              <a:buSzTx/>
              <a:buFontTx/>
              <a:buNone/>
              <a:tabLst/>
              <a:defRPr/>
            </a:pPr>
            <a:fld id="{388A33C3-4112-4667-AB88-3A76CCD76D98}" type="datetimeFigureOut">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1828680" rtl="1" eaLnBrk="1" fontAlgn="auto" latinLnBrk="0" hangingPunct="1">
                <a:lnSpc>
                  <a:spcPct val="100000"/>
                </a:lnSpc>
                <a:spcBef>
                  <a:spcPts val="0"/>
                </a:spcBef>
                <a:spcAft>
                  <a:spcPts val="0"/>
                </a:spcAft>
                <a:buClrTx/>
                <a:buSzTx/>
                <a:buFontTx/>
                <a:buNone/>
                <a:tabLst/>
                <a:defRPr/>
              </a:pPr>
              <a:t>22/05/1444</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3" name="عنصر نائب للتذييل 4"/>
          <p:cNvSpPr>
            <a:spLocks noGrp="1"/>
          </p:cNvSpPr>
          <p:nvPr>
            <p:ph type="ftr" sz="quarter" idx="11"/>
          </p:nvPr>
        </p:nvSpPr>
        <p:spPr/>
        <p:txBody>
          <a:bodyPr/>
          <a:lstStyle>
            <a:lvl1pPr>
              <a:defRPr/>
            </a:lvl1pPr>
          </a:lstStyle>
          <a:p>
            <a:pPr marL="0" marR="0" lvl="0" indent="0" algn="ctr" defTabSz="1828680" rtl="1" eaLnBrk="1" fontAlgn="auto" latinLnBrk="0" hangingPunct="1">
              <a:lnSpc>
                <a:spcPct val="100000"/>
              </a:lnSpc>
              <a:spcBef>
                <a:spcPts val="0"/>
              </a:spcBef>
              <a:spcAft>
                <a:spcPts val="0"/>
              </a:spcAft>
              <a:buClrTx/>
              <a:buSzTx/>
              <a:buFontTx/>
              <a:buNone/>
              <a:tabLst/>
              <a:defRPr/>
            </a:pPr>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4" name="عنصر نائب لرقم الشريحة 5"/>
          <p:cNvSpPr>
            <a:spLocks noGrp="1"/>
          </p:cNvSpPr>
          <p:nvPr>
            <p:ph type="sldNum" sz="quarter" idx="12"/>
          </p:nvPr>
        </p:nvSpPr>
        <p:spPr/>
        <p:txBody>
          <a:bodyPr/>
          <a:lstStyle>
            <a:lvl1pPr>
              <a:defRPr/>
            </a:lvl1pPr>
          </a:lstStyle>
          <a:p>
            <a:pPr marL="0" marR="0" lvl="0" indent="0" algn="l" defTabSz="1828680" rtl="1" eaLnBrk="1" fontAlgn="auto" latinLnBrk="0" hangingPunct="1">
              <a:lnSpc>
                <a:spcPct val="100000"/>
              </a:lnSpc>
              <a:spcBef>
                <a:spcPts val="0"/>
              </a:spcBef>
              <a:spcAft>
                <a:spcPts val="0"/>
              </a:spcAft>
              <a:buClrTx/>
              <a:buSzTx/>
              <a:buFontTx/>
              <a:buNone/>
              <a:tabLst/>
              <a:defRPr/>
            </a:pPr>
            <a:fld id="{0AC53E5C-474A-4FEE-972A-1F427EFB5516}" type="slidenum">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1828680" rtl="1" eaLnBrk="1" fontAlgn="auto" latinLnBrk="0" hangingPunct="1">
                <a:lnSpc>
                  <a:spcPct val="100000"/>
                </a:lnSpc>
                <a:spcBef>
                  <a:spcPts val="0"/>
                </a:spcBef>
                <a:spcAft>
                  <a:spcPts val="0"/>
                </a:spcAft>
                <a:buClrTx/>
                <a:buSzTx/>
                <a:buFontTx/>
                <a:buNone/>
                <a:tabLst/>
                <a:defRPr/>
              </a:pPr>
              <a:t>‹#›</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2332448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49276"/>
            <a:ext cx="16459200" cy="2286000"/>
          </a:xfrm>
          <a:prstGeom prst="rect">
            <a:avLst/>
          </a:prstGeom>
        </p:spPr>
        <p:txBody>
          <a:bodyPr vert="horz" lIns="91440" tIns="45720" rIns="91440" bIns="45720" rtlCol="1" anchor="ctr">
            <a:normAutofit/>
          </a:bodyPr>
          <a:lstStyle/>
          <a:p>
            <a:r>
              <a:rPr lang="en-US" smtClean="0"/>
              <a:t>Click to edit Master title style</a:t>
            </a:r>
            <a:endParaRPr lang="ar-OM"/>
          </a:p>
        </p:txBody>
      </p:sp>
      <p:sp>
        <p:nvSpPr>
          <p:cNvPr id="3" name="Text Placeholder 2"/>
          <p:cNvSpPr>
            <a:spLocks noGrp="1"/>
          </p:cNvSpPr>
          <p:nvPr>
            <p:ph type="body" idx="1"/>
          </p:nvPr>
        </p:nvSpPr>
        <p:spPr>
          <a:xfrm>
            <a:off x="914400" y="3200401"/>
            <a:ext cx="16459200" cy="9051926"/>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2"/>
          </p:nvPr>
        </p:nvSpPr>
        <p:spPr>
          <a:xfrm>
            <a:off x="13106400" y="12712701"/>
            <a:ext cx="4267200" cy="730250"/>
          </a:xfrm>
          <a:prstGeom prst="rect">
            <a:avLst/>
          </a:prstGeom>
        </p:spPr>
        <p:txBody>
          <a:bodyPr vert="horz" lIns="91440" tIns="45720" rIns="91440" bIns="45720" rtlCol="1" anchor="ctr"/>
          <a:lstStyle>
            <a:lvl1pPr algn="r">
              <a:defRPr sz="2400">
                <a:solidFill>
                  <a:schemeClr val="tx1">
                    <a:tint val="75000"/>
                  </a:schemeClr>
                </a:solidFill>
              </a:defRPr>
            </a:lvl1pPr>
          </a:lstStyle>
          <a:p>
            <a:fld id="{ABBF00E5-FE97-4F0C-9773-7299A5E6E81B}" type="datetimeFigureOut">
              <a:rPr lang="ar-OM" smtClean="0"/>
              <a:t>22/05/1444</a:t>
            </a:fld>
            <a:endParaRPr lang="ar-OM"/>
          </a:p>
        </p:txBody>
      </p:sp>
      <p:sp>
        <p:nvSpPr>
          <p:cNvPr id="5" name="Footer Placeholder 4"/>
          <p:cNvSpPr>
            <a:spLocks noGrp="1"/>
          </p:cNvSpPr>
          <p:nvPr>
            <p:ph type="ftr" sz="quarter" idx="3"/>
          </p:nvPr>
        </p:nvSpPr>
        <p:spPr>
          <a:xfrm>
            <a:off x="6248400" y="12712701"/>
            <a:ext cx="5791200" cy="730250"/>
          </a:xfrm>
          <a:prstGeom prst="rect">
            <a:avLst/>
          </a:prstGeom>
        </p:spPr>
        <p:txBody>
          <a:bodyPr vert="horz" lIns="91440" tIns="45720" rIns="91440" bIns="45720" rtlCol="1" anchor="ctr"/>
          <a:lstStyle>
            <a:lvl1pPr algn="ctr">
              <a:defRPr sz="2400">
                <a:solidFill>
                  <a:schemeClr val="tx1">
                    <a:tint val="75000"/>
                  </a:schemeClr>
                </a:solidFill>
              </a:defRPr>
            </a:lvl1pPr>
          </a:lstStyle>
          <a:p>
            <a:endParaRPr lang="ar-OM"/>
          </a:p>
        </p:txBody>
      </p:sp>
      <p:sp>
        <p:nvSpPr>
          <p:cNvPr id="6" name="Slide Number Placeholder 5"/>
          <p:cNvSpPr>
            <a:spLocks noGrp="1"/>
          </p:cNvSpPr>
          <p:nvPr>
            <p:ph type="sldNum" sz="quarter" idx="4"/>
          </p:nvPr>
        </p:nvSpPr>
        <p:spPr>
          <a:xfrm>
            <a:off x="914400" y="12712701"/>
            <a:ext cx="4267200" cy="730250"/>
          </a:xfrm>
          <a:prstGeom prst="rect">
            <a:avLst/>
          </a:prstGeom>
        </p:spPr>
        <p:txBody>
          <a:bodyPr vert="horz" lIns="91440" tIns="45720" rIns="91440" bIns="45720" rtlCol="1" anchor="ctr"/>
          <a:lstStyle>
            <a:lvl1pPr algn="l">
              <a:defRPr sz="2400">
                <a:solidFill>
                  <a:schemeClr val="tx1">
                    <a:tint val="75000"/>
                  </a:schemeClr>
                </a:solidFill>
              </a:defRPr>
            </a:lvl1pPr>
          </a:lstStyle>
          <a:p>
            <a:fld id="{97ACE804-D0DC-415D-ABBF-BFA750748848}" type="slidenum">
              <a:rPr lang="ar-OM" smtClean="0"/>
              <a:t>‹#›</a:t>
            </a:fld>
            <a:endParaRPr lang="ar-OM"/>
          </a:p>
        </p:txBody>
      </p:sp>
    </p:spTree>
    <p:extLst>
      <p:ext uri="{BB962C8B-B14F-4D97-AF65-F5344CB8AC3E}">
        <p14:creationId xmlns:p14="http://schemas.microsoft.com/office/powerpoint/2010/main" val="15903991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1828800" rtl="1" eaLnBrk="1" latinLnBrk="0" hangingPunct="1">
        <a:spcBef>
          <a:spcPct val="0"/>
        </a:spcBef>
        <a:buNone/>
        <a:defRPr sz="8800" kern="1200">
          <a:solidFill>
            <a:schemeClr val="tx1"/>
          </a:solidFill>
          <a:latin typeface="+mj-lt"/>
          <a:ea typeface="+mj-ea"/>
          <a:cs typeface="+mj-cs"/>
        </a:defRPr>
      </a:lvl1pPr>
    </p:titleStyle>
    <p:bodyStyle>
      <a:lvl1pPr marL="685800" indent="-685800" algn="r" defTabSz="1828800" rtl="1" eaLnBrk="1" latinLnBrk="0" hangingPunct="1">
        <a:spcBef>
          <a:spcPct val="20000"/>
        </a:spcBef>
        <a:buFont typeface="Arial" panose="020B0604020202020204" pitchFamily="34" charset="0"/>
        <a:buChar char="•"/>
        <a:defRPr sz="6400" kern="1200">
          <a:solidFill>
            <a:schemeClr val="tx1"/>
          </a:solidFill>
          <a:latin typeface="+mn-lt"/>
          <a:ea typeface="+mn-ea"/>
          <a:cs typeface="+mn-cs"/>
        </a:defRPr>
      </a:lvl1pPr>
      <a:lvl2pPr marL="1485900" indent="-571500" algn="r" defTabSz="1828800" rtl="1" eaLnBrk="1" latinLnBrk="0" hangingPunct="1">
        <a:spcBef>
          <a:spcPct val="20000"/>
        </a:spcBef>
        <a:buFont typeface="Arial" panose="020B0604020202020204" pitchFamily="34" charset="0"/>
        <a:buChar char="–"/>
        <a:defRPr sz="5600" kern="1200">
          <a:solidFill>
            <a:schemeClr val="tx1"/>
          </a:solidFill>
          <a:latin typeface="+mn-lt"/>
          <a:ea typeface="+mn-ea"/>
          <a:cs typeface="+mn-cs"/>
        </a:defRPr>
      </a:lvl2pPr>
      <a:lvl3pPr marL="2286000" indent="-457200" algn="r" defTabSz="1828800" rtl="1" eaLnBrk="1" latinLnBrk="0" hangingPunct="1">
        <a:spcBef>
          <a:spcPct val="20000"/>
        </a:spcBef>
        <a:buFont typeface="Arial" panose="020B0604020202020204" pitchFamily="34" charset="0"/>
        <a:buChar char="•"/>
        <a:defRPr sz="4800" kern="1200">
          <a:solidFill>
            <a:schemeClr val="tx1"/>
          </a:solidFill>
          <a:latin typeface="+mn-lt"/>
          <a:ea typeface="+mn-ea"/>
          <a:cs typeface="+mn-cs"/>
        </a:defRPr>
      </a:lvl3pPr>
      <a:lvl4pPr marL="3200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4pPr>
      <a:lvl5pPr marL="41148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5pPr>
      <a:lvl6pPr marL="50292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6pPr>
      <a:lvl7pPr marL="59436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7pPr>
      <a:lvl8pPr marL="68580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8pPr>
      <a:lvl9pPr marL="7772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9pPr>
    </p:bodyStyle>
    <p:otherStyle>
      <a:defPPr>
        <a:defRPr lang="ar-OM"/>
      </a:defPPr>
      <a:lvl1pPr marL="0" algn="r" defTabSz="1828800" rtl="1" eaLnBrk="1" latinLnBrk="0" hangingPunct="1">
        <a:defRPr sz="3600" kern="1200">
          <a:solidFill>
            <a:schemeClr val="tx1"/>
          </a:solidFill>
          <a:latin typeface="+mn-lt"/>
          <a:ea typeface="+mn-ea"/>
          <a:cs typeface="+mn-cs"/>
        </a:defRPr>
      </a:lvl1pPr>
      <a:lvl2pPr marL="914400" algn="r" defTabSz="1828800" rtl="1" eaLnBrk="1" latinLnBrk="0" hangingPunct="1">
        <a:defRPr sz="3600" kern="1200">
          <a:solidFill>
            <a:schemeClr val="tx1"/>
          </a:solidFill>
          <a:latin typeface="+mn-lt"/>
          <a:ea typeface="+mn-ea"/>
          <a:cs typeface="+mn-cs"/>
        </a:defRPr>
      </a:lvl2pPr>
      <a:lvl3pPr marL="1828800" algn="r" defTabSz="1828800" rtl="1" eaLnBrk="1" latinLnBrk="0" hangingPunct="1">
        <a:defRPr sz="3600" kern="1200">
          <a:solidFill>
            <a:schemeClr val="tx1"/>
          </a:solidFill>
          <a:latin typeface="+mn-lt"/>
          <a:ea typeface="+mn-ea"/>
          <a:cs typeface="+mn-cs"/>
        </a:defRPr>
      </a:lvl3pPr>
      <a:lvl4pPr marL="2743200" algn="r" defTabSz="1828800" rtl="1" eaLnBrk="1" latinLnBrk="0" hangingPunct="1">
        <a:defRPr sz="3600" kern="1200">
          <a:solidFill>
            <a:schemeClr val="tx1"/>
          </a:solidFill>
          <a:latin typeface="+mn-lt"/>
          <a:ea typeface="+mn-ea"/>
          <a:cs typeface="+mn-cs"/>
        </a:defRPr>
      </a:lvl4pPr>
      <a:lvl5pPr marL="3657600" algn="r" defTabSz="1828800" rtl="1" eaLnBrk="1" latinLnBrk="0" hangingPunct="1">
        <a:defRPr sz="3600" kern="1200">
          <a:solidFill>
            <a:schemeClr val="tx1"/>
          </a:solidFill>
          <a:latin typeface="+mn-lt"/>
          <a:ea typeface="+mn-ea"/>
          <a:cs typeface="+mn-cs"/>
        </a:defRPr>
      </a:lvl5pPr>
      <a:lvl6pPr marL="4572000" algn="r" defTabSz="1828800" rtl="1" eaLnBrk="1" latinLnBrk="0" hangingPunct="1">
        <a:defRPr sz="3600" kern="1200">
          <a:solidFill>
            <a:schemeClr val="tx1"/>
          </a:solidFill>
          <a:latin typeface="+mn-lt"/>
          <a:ea typeface="+mn-ea"/>
          <a:cs typeface="+mn-cs"/>
        </a:defRPr>
      </a:lvl6pPr>
      <a:lvl7pPr marL="5486400" algn="r" defTabSz="1828800" rtl="1" eaLnBrk="1" latinLnBrk="0" hangingPunct="1">
        <a:defRPr sz="3600" kern="1200">
          <a:solidFill>
            <a:schemeClr val="tx1"/>
          </a:solidFill>
          <a:latin typeface="+mn-lt"/>
          <a:ea typeface="+mn-ea"/>
          <a:cs typeface="+mn-cs"/>
        </a:defRPr>
      </a:lvl7pPr>
      <a:lvl8pPr marL="6400800" algn="r" defTabSz="1828800" rtl="1" eaLnBrk="1" latinLnBrk="0" hangingPunct="1">
        <a:defRPr sz="3600" kern="1200">
          <a:solidFill>
            <a:schemeClr val="tx1"/>
          </a:solidFill>
          <a:latin typeface="+mn-lt"/>
          <a:ea typeface="+mn-ea"/>
          <a:cs typeface="+mn-cs"/>
        </a:defRPr>
      </a:lvl8pPr>
      <a:lvl9pPr marL="7315200" algn="r" defTabSz="1828800" rtl="1" eaLnBrk="1" latinLnBrk="0" hangingPunct="1">
        <a:defRPr sz="3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49276"/>
            <a:ext cx="16459200" cy="2286000"/>
          </a:xfrm>
          <a:prstGeom prst="rect">
            <a:avLst/>
          </a:prstGeom>
        </p:spPr>
        <p:txBody>
          <a:bodyPr vert="horz" lIns="91440" tIns="45720" rIns="91440" bIns="45720" rtlCol="1" anchor="ctr">
            <a:normAutofit/>
          </a:bodyPr>
          <a:lstStyle/>
          <a:p>
            <a:r>
              <a:rPr lang="en-US" smtClean="0"/>
              <a:t>Click to edit Master title style</a:t>
            </a:r>
            <a:endParaRPr lang="ar-OM"/>
          </a:p>
        </p:txBody>
      </p:sp>
      <p:sp>
        <p:nvSpPr>
          <p:cNvPr id="3" name="Text Placeholder 2"/>
          <p:cNvSpPr>
            <a:spLocks noGrp="1"/>
          </p:cNvSpPr>
          <p:nvPr>
            <p:ph type="body" idx="1"/>
          </p:nvPr>
        </p:nvSpPr>
        <p:spPr>
          <a:xfrm>
            <a:off x="914400" y="3200405"/>
            <a:ext cx="16459200" cy="9051926"/>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OM"/>
          </a:p>
        </p:txBody>
      </p:sp>
      <p:sp>
        <p:nvSpPr>
          <p:cNvPr id="4" name="Date Placeholder 3"/>
          <p:cNvSpPr>
            <a:spLocks noGrp="1"/>
          </p:cNvSpPr>
          <p:nvPr>
            <p:ph type="dt" sz="half" idx="2"/>
          </p:nvPr>
        </p:nvSpPr>
        <p:spPr>
          <a:xfrm>
            <a:off x="13106400" y="12712705"/>
            <a:ext cx="4267200" cy="730250"/>
          </a:xfrm>
          <a:prstGeom prst="rect">
            <a:avLst/>
          </a:prstGeom>
        </p:spPr>
        <p:txBody>
          <a:bodyPr vert="horz" lIns="91440" tIns="45720" rIns="91440" bIns="45720" rtlCol="1" anchor="ctr"/>
          <a:lstStyle>
            <a:lvl1pPr algn="r">
              <a:defRPr sz="2400">
                <a:solidFill>
                  <a:schemeClr val="tx1">
                    <a:tint val="75000"/>
                  </a:schemeClr>
                </a:solidFill>
              </a:defRPr>
            </a:lvl1pPr>
          </a:lstStyle>
          <a:p>
            <a:pPr marL="0" marR="0" lvl="0" indent="0" algn="r" defTabSz="1828680" rtl="1" eaLnBrk="1" fontAlgn="auto" latinLnBrk="0" hangingPunct="1">
              <a:lnSpc>
                <a:spcPct val="100000"/>
              </a:lnSpc>
              <a:spcBef>
                <a:spcPts val="0"/>
              </a:spcBef>
              <a:spcAft>
                <a:spcPts val="0"/>
              </a:spcAft>
              <a:buClrTx/>
              <a:buSzTx/>
              <a:buFontTx/>
              <a:buNone/>
              <a:tabLst/>
              <a:defRPr/>
            </a:pPr>
            <a:fld id="{ABBF00E5-FE97-4F0C-9773-7299A5E6E81B}" type="datetimeFigureOut">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1828680" rtl="1" eaLnBrk="1" fontAlgn="auto" latinLnBrk="0" hangingPunct="1">
                <a:lnSpc>
                  <a:spcPct val="100000"/>
                </a:lnSpc>
                <a:spcBef>
                  <a:spcPts val="0"/>
                </a:spcBef>
                <a:spcAft>
                  <a:spcPts val="0"/>
                </a:spcAft>
                <a:buClrTx/>
                <a:buSzTx/>
                <a:buFontTx/>
                <a:buNone/>
                <a:tabLst/>
                <a:defRPr/>
              </a:pPr>
              <a:t>22/05/1444</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3"/>
          </p:nvPr>
        </p:nvSpPr>
        <p:spPr>
          <a:xfrm>
            <a:off x="6248400" y="12712705"/>
            <a:ext cx="5791200" cy="730250"/>
          </a:xfrm>
          <a:prstGeom prst="rect">
            <a:avLst/>
          </a:prstGeom>
        </p:spPr>
        <p:txBody>
          <a:bodyPr vert="horz" lIns="91440" tIns="45720" rIns="91440" bIns="45720" rtlCol="1" anchor="ctr"/>
          <a:lstStyle>
            <a:lvl1pPr algn="ctr">
              <a:defRPr sz="2400">
                <a:solidFill>
                  <a:schemeClr val="tx1">
                    <a:tint val="75000"/>
                  </a:schemeClr>
                </a:solidFill>
              </a:defRPr>
            </a:lvl1pPr>
          </a:lstStyle>
          <a:p>
            <a:pPr marL="0" marR="0" lvl="0" indent="0" algn="ctr" defTabSz="1828680" rtl="1" eaLnBrk="1" fontAlgn="auto" latinLnBrk="0" hangingPunct="1">
              <a:lnSpc>
                <a:spcPct val="100000"/>
              </a:lnSpc>
              <a:spcBef>
                <a:spcPts val="0"/>
              </a:spcBef>
              <a:spcAft>
                <a:spcPts val="0"/>
              </a:spcAft>
              <a:buClrTx/>
              <a:buSzTx/>
              <a:buFontTx/>
              <a:buNone/>
              <a:tabLst/>
              <a:defRPr/>
            </a:pPr>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4"/>
          </p:nvPr>
        </p:nvSpPr>
        <p:spPr>
          <a:xfrm>
            <a:off x="914400" y="12712705"/>
            <a:ext cx="4267200" cy="730250"/>
          </a:xfrm>
          <a:prstGeom prst="rect">
            <a:avLst/>
          </a:prstGeom>
        </p:spPr>
        <p:txBody>
          <a:bodyPr vert="horz" lIns="91440" tIns="45720" rIns="91440" bIns="45720" rtlCol="1" anchor="ctr"/>
          <a:lstStyle>
            <a:lvl1pPr algn="l">
              <a:defRPr sz="2400">
                <a:solidFill>
                  <a:schemeClr val="tx1">
                    <a:tint val="75000"/>
                  </a:schemeClr>
                </a:solidFill>
              </a:defRPr>
            </a:lvl1pPr>
          </a:lstStyle>
          <a:p>
            <a:pPr marL="0" marR="0" lvl="0" indent="0" algn="l" defTabSz="1828680" rtl="1" eaLnBrk="1" fontAlgn="auto" latinLnBrk="0" hangingPunct="1">
              <a:lnSpc>
                <a:spcPct val="100000"/>
              </a:lnSpc>
              <a:spcBef>
                <a:spcPts val="0"/>
              </a:spcBef>
              <a:spcAft>
                <a:spcPts val="0"/>
              </a:spcAft>
              <a:buClrTx/>
              <a:buSzTx/>
              <a:buFontTx/>
              <a:buNone/>
              <a:tabLst/>
              <a:defRPr/>
            </a:pPr>
            <a:fld id="{97ACE804-D0DC-415D-ABBF-BFA750748848}" type="slidenum">
              <a:rPr kumimoji="0" lang="ar-OM" sz="24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1828680" rtl="1" eaLnBrk="1" fontAlgn="auto" latinLnBrk="0" hangingPunct="1">
                <a:lnSpc>
                  <a:spcPct val="100000"/>
                </a:lnSpc>
                <a:spcBef>
                  <a:spcPts val="0"/>
                </a:spcBef>
                <a:spcAft>
                  <a:spcPts val="0"/>
                </a:spcAft>
                <a:buClrTx/>
                <a:buSzTx/>
                <a:buFontTx/>
                <a:buNone/>
                <a:tabLst/>
                <a:defRPr/>
              </a:pPr>
              <a:t>‹#›</a:t>
            </a:fld>
            <a:endParaRPr kumimoji="0" lang="ar-OM" sz="24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359328040"/>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txStyles>
    <p:titleStyle>
      <a:lvl1pPr algn="ctr" defTabSz="1828800" rtl="1" eaLnBrk="1" latinLnBrk="0" hangingPunct="1">
        <a:spcBef>
          <a:spcPct val="0"/>
        </a:spcBef>
        <a:buNone/>
        <a:defRPr sz="8800" kern="1200">
          <a:solidFill>
            <a:schemeClr val="tx1"/>
          </a:solidFill>
          <a:latin typeface="+mj-lt"/>
          <a:ea typeface="+mj-ea"/>
          <a:cs typeface="+mj-cs"/>
        </a:defRPr>
      </a:lvl1pPr>
    </p:titleStyle>
    <p:bodyStyle>
      <a:lvl1pPr marL="685800" indent="-685800" algn="r" defTabSz="1828800" rtl="1" eaLnBrk="1" latinLnBrk="0" hangingPunct="1">
        <a:spcBef>
          <a:spcPct val="20000"/>
        </a:spcBef>
        <a:buFont typeface="Arial" panose="020B0604020202020204" pitchFamily="34" charset="0"/>
        <a:buChar char="•"/>
        <a:defRPr sz="6400" kern="1200">
          <a:solidFill>
            <a:schemeClr val="tx1"/>
          </a:solidFill>
          <a:latin typeface="+mn-lt"/>
          <a:ea typeface="+mn-ea"/>
          <a:cs typeface="+mn-cs"/>
        </a:defRPr>
      </a:lvl1pPr>
      <a:lvl2pPr marL="1485900" indent="-571500" algn="r" defTabSz="1828800" rtl="1" eaLnBrk="1" latinLnBrk="0" hangingPunct="1">
        <a:spcBef>
          <a:spcPct val="20000"/>
        </a:spcBef>
        <a:buFont typeface="Arial" panose="020B0604020202020204" pitchFamily="34" charset="0"/>
        <a:buChar char="–"/>
        <a:defRPr sz="5600" kern="1200">
          <a:solidFill>
            <a:schemeClr val="tx1"/>
          </a:solidFill>
          <a:latin typeface="+mn-lt"/>
          <a:ea typeface="+mn-ea"/>
          <a:cs typeface="+mn-cs"/>
        </a:defRPr>
      </a:lvl2pPr>
      <a:lvl3pPr marL="2286000" indent="-457200" algn="r" defTabSz="1828800" rtl="1" eaLnBrk="1" latinLnBrk="0" hangingPunct="1">
        <a:spcBef>
          <a:spcPct val="20000"/>
        </a:spcBef>
        <a:buFont typeface="Arial" panose="020B0604020202020204" pitchFamily="34" charset="0"/>
        <a:buChar char="•"/>
        <a:defRPr sz="4800" kern="1200">
          <a:solidFill>
            <a:schemeClr val="tx1"/>
          </a:solidFill>
          <a:latin typeface="+mn-lt"/>
          <a:ea typeface="+mn-ea"/>
          <a:cs typeface="+mn-cs"/>
        </a:defRPr>
      </a:lvl3pPr>
      <a:lvl4pPr marL="3200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4pPr>
      <a:lvl5pPr marL="41148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5pPr>
      <a:lvl6pPr marL="50292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6pPr>
      <a:lvl7pPr marL="59436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7pPr>
      <a:lvl8pPr marL="68580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8pPr>
      <a:lvl9pPr marL="7772400" indent="-457200" algn="r" defTabSz="1828800" rtl="1"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9pPr>
    </p:bodyStyle>
    <p:otherStyle>
      <a:defPPr>
        <a:defRPr lang="ar-OM"/>
      </a:defPPr>
      <a:lvl1pPr marL="0" algn="r" defTabSz="1828800" rtl="1" eaLnBrk="1" latinLnBrk="0" hangingPunct="1">
        <a:defRPr sz="3600" kern="1200">
          <a:solidFill>
            <a:schemeClr val="tx1"/>
          </a:solidFill>
          <a:latin typeface="+mn-lt"/>
          <a:ea typeface="+mn-ea"/>
          <a:cs typeface="+mn-cs"/>
        </a:defRPr>
      </a:lvl1pPr>
      <a:lvl2pPr marL="914400" algn="r" defTabSz="1828800" rtl="1" eaLnBrk="1" latinLnBrk="0" hangingPunct="1">
        <a:defRPr sz="3600" kern="1200">
          <a:solidFill>
            <a:schemeClr val="tx1"/>
          </a:solidFill>
          <a:latin typeface="+mn-lt"/>
          <a:ea typeface="+mn-ea"/>
          <a:cs typeface="+mn-cs"/>
        </a:defRPr>
      </a:lvl2pPr>
      <a:lvl3pPr marL="1828800" algn="r" defTabSz="1828800" rtl="1" eaLnBrk="1" latinLnBrk="0" hangingPunct="1">
        <a:defRPr sz="3600" kern="1200">
          <a:solidFill>
            <a:schemeClr val="tx1"/>
          </a:solidFill>
          <a:latin typeface="+mn-lt"/>
          <a:ea typeface="+mn-ea"/>
          <a:cs typeface="+mn-cs"/>
        </a:defRPr>
      </a:lvl3pPr>
      <a:lvl4pPr marL="2743200" algn="r" defTabSz="1828800" rtl="1" eaLnBrk="1" latinLnBrk="0" hangingPunct="1">
        <a:defRPr sz="3600" kern="1200">
          <a:solidFill>
            <a:schemeClr val="tx1"/>
          </a:solidFill>
          <a:latin typeface="+mn-lt"/>
          <a:ea typeface="+mn-ea"/>
          <a:cs typeface="+mn-cs"/>
        </a:defRPr>
      </a:lvl4pPr>
      <a:lvl5pPr marL="3657600" algn="r" defTabSz="1828800" rtl="1" eaLnBrk="1" latinLnBrk="0" hangingPunct="1">
        <a:defRPr sz="3600" kern="1200">
          <a:solidFill>
            <a:schemeClr val="tx1"/>
          </a:solidFill>
          <a:latin typeface="+mn-lt"/>
          <a:ea typeface="+mn-ea"/>
          <a:cs typeface="+mn-cs"/>
        </a:defRPr>
      </a:lvl5pPr>
      <a:lvl6pPr marL="4572000" algn="r" defTabSz="1828800" rtl="1" eaLnBrk="1" latinLnBrk="0" hangingPunct="1">
        <a:defRPr sz="3600" kern="1200">
          <a:solidFill>
            <a:schemeClr val="tx1"/>
          </a:solidFill>
          <a:latin typeface="+mn-lt"/>
          <a:ea typeface="+mn-ea"/>
          <a:cs typeface="+mn-cs"/>
        </a:defRPr>
      </a:lvl6pPr>
      <a:lvl7pPr marL="5486400" algn="r" defTabSz="1828800" rtl="1" eaLnBrk="1" latinLnBrk="0" hangingPunct="1">
        <a:defRPr sz="3600" kern="1200">
          <a:solidFill>
            <a:schemeClr val="tx1"/>
          </a:solidFill>
          <a:latin typeface="+mn-lt"/>
          <a:ea typeface="+mn-ea"/>
          <a:cs typeface="+mn-cs"/>
        </a:defRPr>
      </a:lvl7pPr>
      <a:lvl8pPr marL="6400800" algn="r" defTabSz="1828800" rtl="1" eaLnBrk="1" latinLnBrk="0" hangingPunct="1">
        <a:defRPr sz="3600" kern="1200">
          <a:solidFill>
            <a:schemeClr val="tx1"/>
          </a:solidFill>
          <a:latin typeface="+mn-lt"/>
          <a:ea typeface="+mn-ea"/>
          <a:cs typeface="+mn-cs"/>
        </a:defRPr>
      </a:lvl8pPr>
      <a:lvl9pPr marL="7315200" algn="r" defTabSz="1828800" rtl="1"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14.xml"/><Relationship Id="rId1" Type="http://schemas.openxmlformats.org/officeDocument/2006/relationships/tags" Target="../tags/tag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slideLayout" Target="../slideLayouts/slideLayout14.xml"/><Relationship Id="rId1" Type="http://schemas.openxmlformats.org/officeDocument/2006/relationships/tags" Target="../tags/tag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slideLayout" Target="../slideLayouts/slideLayout14.xml"/><Relationship Id="rId1" Type="http://schemas.openxmlformats.org/officeDocument/2006/relationships/tags" Target="../tags/tag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slideLayout" Target="../slideLayouts/slideLayout14.xml"/><Relationship Id="rId1" Type="http://schemas.openxmlformats.org/officeDocument/2006/relationships/tags" Target="../tags/tag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slideLayout" Target="../slideLayouts/slideLayout14.xml"/><Relationship Id="rId1" Type="http://schemas.openxmlformats.org/officeDocument/2006/relationships/tags" Target="../tags/tag5.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slideLayout" Target="../slideLayouts/slideLayout14.xml"/><Relationship Id="rId1" Type="http://schemas.openxmlformats.org/officeDocument/2006/relationships/tags" Target="../tags/tag6.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7.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8.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9.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0.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11152" y="2681536"/>
            <a:ext cx="15544800" cy="1584172"/>
          </a:xfrm>
          <a:ln w="3175">
            <a:noFill/>
            <a:prstDash val="sysDot"/>
          </a:ln>
        </p:spPr>
        <p:txBody>
          <a:bodyPr>
            <a:normAutofit fontScale="90000"/>
          </a:bodyPr>
          <a:lstStyle/>
          <a:p>
            <a:pPr>
              <a:spcBef>
                <a:spcPts val="0"/>
              </a:spcBef>
            </a:pPr>
            <a:r>
              <a:rPr lang="ar-OM" sz="3600" b="1" kern="0" dirty="0">
                <a:solidFill>
                  <a:prstClr val="black"/>
                </a:solidFill>
                <a:latin typeface="Calibri" panose="020F0502020204030204" pitchFamily="34" charset="0"/>
                <a:cs typeface="Arial" panose="020B0604020202020204" pitchFamily="34" charset="0"/>
              </a:rPr>
              <a:t>المحاضرة </a:t>
            </a:r>
            <a:r>
              <a:rPr lang="ar-SA" sz="3600" b="1" kern="0" dirty="0" smtClean="0">
                <a:solidFill>
                  <a:prstClr val="black"/>
                </a:solidFill>
                <a:latin typeface="Calibri" panose="020F0502020204030204" pitchFamily="34" charset="0"/>
                <a:cs typeface="Arial" panose="020B0604020202020204" pitchFamily="34" charset="0"/>
              </a:rPr>
              <a:t>12</a:t>
            </a:r>
            <a:r>
              <a:rPr lang="ar-OM" sz="3600" b="1" kern="0" dirty="0">
                <a:solidFill>
                  <a:prstClr val="black"/>
                </a:solidFill>
                <a:latin typeface="Calibri" panose="020F0502020204030204" pitchFamily="34" charset="0"/>
                <a:cs typeface="Arial" panose="020B0604020202020204" pitchFamily="34" charset="0"/>
              </a:rPr>
              <a:t/>
            </a:r>
            <a:br>
              <a:rPr lang="ar-OM" sz="3600" b="1" kern="0" dirty="0">
                <a:solidFill>
                  <a:prstClr val="black"/>
                </a:solidFill>
                <a:latin typeface="Calibri" panose="020F0502020204030204" pitchFamily="34" charset="0"/>
                <a:cs typeface="Arial" panose="020B0604020202020204" pitchFamily="34" charset="0"/>
              </a:rPr>
            </a:br>
            <a:r>
              <a:rPr lang="ar-OM" sz="3600" b="1" kern="0" dirty="0">
                <a:solidFill>
                  <a:prstClr val="black"/>
                </a:solidFill>
                <a:latin typeface="Calibri" panose="020F0502020204030204" pitchFamily="34" charset="0"/>
                <a:cs typeface="Arial" panose="020B0604020202020204" pitchFamily="34" charset="0"/>
              </a:rPr>
              <a:t>الفكر التربوي في عمان</a:t>
            </a:r>
            <a:br>
              <a:rPr lang="ar-OM" sz="3600" b="1" kern="0" dirty="0">
                <a:solidFill>
                  <a:prstClr val="black"/>
                </a:solidFill>
                <a:latin typeface="Calibri" panose="020F0502020204030204" pitchFamily="34" charset="0"/>
                <a:cs typeface="Arial" panose="020B0604020202020204" pitchFamily="34" charset="0"/>
              </a:rPr>
            </a:br>
            <a:r>
              <a:rPr lang="ar-OM" sz="3600" b="1" kern="0" dirty="0">
                <a:solidFill>
                  <a:prstClr val="black"/>
                </a:solidFill>
                <a:latin typeface="Calibri" panose="020F0502020204030204" pitchFamily="34" charset="0"/>
                <a:cs typeface="Arial" panose="020B0604020202020204" pitchFamily="34" charset="0"/>
              </a:rPr>
              <a:t>2023</a:t>
            </a:r>
          </a:p>
        </p:txBody>
      </p:sp>
      <p:sp>
        <p:nvSpPr>
          <p:cNvPr id="3" name="Subtitle 2"/>
          <p:cNvSpPr>
            <a:spLocks noGrp="1"/>
          </p:cNvSpPr>
          <p:nvPr>
            <p:ph type="subTitle" idx="1"/>
          </p:nvPr>
        </p:nvSpPr>
        <p:spPr>
          <a:xfrm>
            <a:off x="2882752" y="5417841"/>
            <a:ext cx="12801600" cy="3600398"/>
          </a:xfrm>
          <a:solidFill>
            <a:schemeClr val="bg1">
              <a:lumMod val="85000"/>
            </a:schemeClr>
          </a:solidFill>
          <a:ln w="3175">
            <a:noFill/>
            <a:prstDash val="sysDot"/>
          </a:ln>
        </p:spPr>
        <p:txBody>
          <a:bodyPr>
            <a:normAutofit fontScale="92500" lnSpcReduction="20000"/>
          </a:bodyPr>
          <a:lstStyle/>
          <a:p>
            <a:pPr lvl="0">
              <a:spcBef>
                <a:spcPts val="0"/>
              </a:spcBef>
            </a:pPr>
            <a:r>
              <a:rPr lang="ar-OM" sz="9600" b="1" dirty="0">
                <a:solidFill>
                  <a:prstClr val="black"/>
                </a:solidFill>
              </a:rPr>
              <a:t>انعكاس الفكر التربوي </a:t>
            </a:r>
          </a:p>
          <a:p>
            <a:pPr lvl="0">
              <a:spcBef>
                <a:spcPts val="0"/>
              </a:spcBef>
            </a:pPr>
            <a:r>
              <a:rPr lang="ar-OM" sz="9600" b="1" dirty="0">
                <a:solidFill>
                  <a:prstClr val="black"/>
                </a:solidFill>
              </a:rPr>
              <a:t>على النظام التعليمي في سلطنة عمان وتطلعاته المستقبلية</a:t>
            </a:r>
          </a:p>
        </p:txBody>
      </p:sp>
    </p:spTree>
    <p:extLst>
      <p:ext uri="{BB962C8B-B14F-4D97-AF65-F5344CB8AC3E}">
        <p14:creationId xmlns:p14="http://schemas.microsoft.com/office/powerpoint/2010/main" val="1144088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9184" y="2650665"/>
            <a:ext cx="15457735" cy="1952508"/>
          </a:xfrm>
          <a:solidFill>
            <a:schemeClr val="bg1">
              <a:lumMod val="75000"/>
            </a:schemeClr>
          </a:solidFill>
        </p:spPr>
        <p:style>
          <a:lnRef idx="0">
            <a:schemeClr val="accent6"/>
          </a:lnRef>
          <a:fillRef idx="3">
            <a:schemeClr val="accent6"/>
          </a:fillRef>
          <a:effectRef idx="3">
            <a:schemeClr val="accent6"/>
          </a:effectRef>
          <a:fontRef idx="minor">
            <a:schemeClr val="lt1"/>
          </a:fontRef>
        </p:style>
        <p:txBody>
          <a:bodyPr>
            <a:normAutofit/>
          </a:bodyPr>
          <a:lstStyle/>
          <a:p>
            <a:pPr algn="ctr"/>
            <a:r>
              <a:rPr lang="ar-OM" dirty="0">
                <a:cs typeface="Akhbar MT" pitchFamily="2" charset="-78"/>
              </a:rPr>
              <a:t>التعليم في سلطنة عمان وتطلعاته المستقبلية</a:t>
            </a:r>
            <a:endParaRPr lang="ar-OM" dirty="0"/>
          </a:p>
        </p:txBody>
      </p:sp>
      <p:sp>
        <p:nvSpPr>
          <p:cNvPr id="3" name="عنصر نائب للمحتوى 2"/>
          <p:cNvSpPr>
            <a:spLocks noGrp="1"/>
          </p:cNvSpPr>
          <p:nvPr>
            <p:ph idx="1"/>
          </p:nvPr>
        </p:nvSpPr>
        <p:spPr>
          <a:xfrm>
            <a:off x="2104937" y="5921896"/>
            <a:ext cx="14846228" cy="5666433"/>
          </a:xfrm>
        </p:spPr>
        <p:txBody>
          <a:bodyPr>
            <a:normAutofit/>
          </a:bodyPr>
          <a:lstStyle/>
          <a:p>
            <a:r>
              <a:rPr lang="ar-OM" sz="5400" b="1" dirty="0">
                <a:latin typeface="Arial" panose="020B0604020202020204" pitchFamily="34" charset="0"/>
                <a:cs typeface="Arial" panose="020B0604020202020204" pitchFamily="34" charset="0"/>
              </a:rPr>
              <a:t>أولا: مراحل التعليم في سلطنة عمان</a:t>
            </a:r>
            <a:endParaRPr lang="en-US" sz="5400" dirty="0">
              <a:latin typeface="Arial" panose="020B0604020202020204" pitchFamily="34" charset="0"/>
              <a:cs typeface="Arial" panose="020B0604020202020204" pitchFamily="34" charset="0"/>
            </a:endParaRPr>
          </a:p>
          <a:p>
            <a:r>
              <a:rPr lang="ar-OM" sz="5400" b="1" dirty="0">
                <a:latin typeface="Arial" panose="020B0604020202020204" pitchFamily="34" charset="0"/>
                <a:cs typeface="Arial" panose="020B0604020202020204" pitchFamily="34" charset="0"/>
              </a:rPr>
              <a:t>ثانيا: التحديات التي تواجه التعليم في سلطنة عمان</a:t>
            </a:r>
            <a:endParaRPr lang="en-US" sz="5400" dirty="0">
              <a:latin typeface="Arial" panose="020B0604020202020204" pitchFamily="34" charset="0"/>
              <a:cs typeface="Arial" panose="020B0604020202020204" pitchFamily="34" charset="0"/>
            </a:endParaRPr>
          </a:p>
          <a:p>
            <a:r>
              <a:rPr lang="ar-OM" sz="5400" b="1" dirty="0">
                <a:latin typeface="Arial" panose="020B0604020202020204" pitchFamily="34" charset="0"/>
                <a:cs typeface="Arial" panose="020B0604020202020204" pitchFamily="34" charset="0"/>
              </a:rPr>
              <a:t>ثالثا: التطلعات المستقبلية للتعليم في سلطنة عمان</a:t>
            </a:r>
            <a:endParaRPr lang="en-US" sz="5400" dirty="0">
              <a:latin typeface="Arial" panose="020B0604020202020204" pitchFamily="34" charset="0"/>
              <a:cs typeface="Arial" panose="020B0604020202020204" pitchFamily="34" charset="0"/>
            </a:endParaRPr>
          </a:p>
          <a:p>
            <a:endParaRPr lang="ar-OM" sz="5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156984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07096" y="809329"/>
            <a:ext cx="16249824" cy="3762672"/>
          </a:xfrm>
          <a:solidFill>
            <a:schemeClr val="bg1">
              <a:lumMod val="75000"/>
            </a:schemeClr>
          </a:solidFill>
        </p:spPr>
        <p:style>
          <a:lnRef idx="3">
            <a:schemeClr val="lt1"/>
          </a:lnRef>
          <a:fillRef idx="1">
            <a:schemeClr val="accent1"/>
          </a:fillRef>
          <a:effectRef idx="1">
            <a:schemeClr val="accent1"/>
          </a:effectRef>
          <a:fontRef idx="minor">
            <a:schemeClr val="lt1"/>
          </a:fontRef>
        </p:style>
        <p:txBody>
          <a:bodyPr>
            <a:noAutofit/>
          </a:bodyPr>
          <a:lstStyle/>
          <a:p>
            <a:pPr>
              <a:lnSpc>
                <a:spcPct val="107000"/>
              </a:lnSpc>
              <a:spcAft>
                <a:spcPts val="1200"/>
              </a:spcAft>
            </a:pPr>
            <a:r>
              <a:rPr lang="ar-OM" sz="6000" b="1" dirty="0">
                <a:solidFill>
                  <a:schemeClr val="tx1"/>
                </a:solidFill>
                <a:latin typeface="Arial" panose="020B0604020202020204" pitchFamily="34" charset="0"/>
                <a:ea typeface="Calibri" panose="020F0502020204030204" pitchFamily="34" charset="0"/>
                <a:cs typeface="Calibri" panose="020F0502020204030204" pitchFamily="34" charset="0"/>
              </a:rPr>
              <a:t>تعتمد </a:t>
            </a:r>
            <a:r>
              <a:rPr lang="ar-OM" sz="6000" b="1" dirty="0" smtClean="0">
                <a:solidFill>
                  <a:schemeClr val="tx1"/>
                </a:solidFill>
                <a:latin typeface="Arial" panose="020B0604020202020204" pitchFamily="34" charset="0"/>
                <a:ea typeface="Calibri" panose="020F0502020204030204" pitchFamily="34" charset="0"/>
                <a:cs typeface="Calibri" panose="020F0502020204030204" pitchFamily="34" charset="0"/>
              </a:rPr>
              <a:t>التربية والتعليم في سياساتها على </a:t>
            </a:r>
            <a:r>
              <a:rPr lang="ar-OM" sz="6000" b="1" dirty="0">
                <a:solidFill>
                  <a:schemeClr val="tx1"/>
                </a:solidFill>
                <a:latin typeface="Arial" panose="020B0604020202020204" pitchFamily="34" charset="0"/>
                <a:ea typeface="Calibri" panose="020F0502020204030204" pitchFamily="34" charset="0"/>
                <a:cs typeface="Calibri" panose="020F0502020204030204" pitchFamily="34" charset="0"/>
              </a:rPr>
              <a:t>مصادر ومبادئ </a:t>
            </a:r>
            <a:r>
              <a:rPr lang="ar-OM" sz="6000" b="1" dirty="0" smtClean="0">
                <a:solidFill>
                  <a:schemeClr val="tx1"/>
                </a:solidFill>
                <a:latin typeface="Arial" panose="020B0604020202020204" pitchFamily="34" charset="0"/>
                <a:ea typeface="Calibri" panose="020F0502020204030204" pitchFamily="34" charset="0"/>
                <a:cs typeface="Calibri" panose="020F0502020204030204" pitchFamily="34" charset="0"/>
              </a:rPr>
              <a:t>(</a:t>
            </a:r>
            <a:r>
              <a:rPr lang="ar-OM" sz="6000" b="1" dirty="0">
                <a:solidFill>
                  <a:schemeClr val="tx1"/>
                </a:solidFill>
                <a:latin typeface="Arial" panose="020B0604020202020204" pitchFamily="34" charset="0"/>
                <a:ea typeface="Calibri" panose="020F0502020204030204" pitchFamily="34" charset="0"/>
                <a:cs typeface="Calibri" panose="020F0502020204030204" pitchFamily="34" charset="0"/>
              </a:rPr>
              <a:t>فلسفة التعليم في سلطنة عمان</a:t>
            </a:r>
            <a:r>
              <a:rPr lang="ar-OM" sz="6000" b="1" dirty="0" smtClean="0">
                <a:solidFill>
                  <a:schemeClr val="tx1"/>
                </a:solidFill>
                <a:latin typeface="Arial" panose="020B0604020202020204" pitchFamily="34" charset="0"/>
                <a:ea typeface="Calibri" panose="020F0502020204030204" pitchFamily="34" charset="0"/>
                <a:cs typeface="Calibri" panose="020F0502020204030204" pitchFamily="34" charset="0"/>
              </a:rPr>
              <a:t>)</a:t>
            </a:r>
            <a:endParaRPr lang="ar-OM" sz="6000" b="1" dirty="0">
              <a:solidFill>
                <a:schemeClr val="tx1"/>
              </a:solidFill>
            </a:endParaRPr>
          </a:p>
        </p:txBody>
      </p:sp>
      <p:pic>
        <p:nvPicPr>
          <p:cNvPr id="5" name="عنصر نائب للمحتوى 4"/>
          <p:cNvPicPr>
            <a:picLocks noGrp="1" noChangeAspect="1"/>
          </p:cNvPicPr>
          <p:nvPr>
            <p:ph idx="1"/>
          </p:nvPr>
        </p:nvPicPr>
        <p:blipFill>
          <a:blip r:embed="rId2"/>
          <a:stretch>
            <a:fillRect/>
          </a:stretch>
        </p:blipFill>
        <p:spPr>
          <a:xfrm>
            <a:off x="8603675" y="4841776"/>
            <a:ext cx="8653245" cy="7560839"/>
          </a:xfrm>
          <a:prstGeom prst="rect">
            <a:avLst/>
          </a:prstGeom>
        </p:spPr>
      </p:pic>
      <p:pic>
        <p:nvPicPr>
          <p:cNvPr id="4" name="صورة 3"/>
          <p:cNvPicPr>
            <a:picLocks noChangeAspect="1"/>
          </p:cNvPicPr>
          <p:nvPr/>
        </p:nvPicPr>
        <p:blipFill>
          <a:blip r:embed="rId3"/>
          <a:stretch>
            <a:fillRect/>
          </a:stretch>
        </p:blipFill>
        <p:spPr>
          <a:xfrm>
            <a:off x="1007096" y="4841776"/>
            <a:ext cx="7596580" cy="7560839"/>
          </a:xfrm>
          <a:prstGeom prst="rect">
            <a:avLst/>
          </a:prstGeom>
        </p:spPr>
      </p:pic>
    </p:spTree>
    <p:extLst>
      <p:ext uri="{BB962C8B-B14F-4D97-AF65-F5344CB8AC3E}">
        <p14:creationId xmlns:p14="http://schemas.microsoft.com/office/powerpoint/2010/main" val="14838830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44EE613-5C6D-46F8-AFB5-77BDB07544CB}"/>
              </a:ext>
            </a:extLst>
          </p:cNvPr>
          <p:cNvSpPr>
            <a:spLocks noGrp="1"/>
          </p:cNvSpPr>
          <p:nvPr>
            <p:ph type="title"/>
          </p:nvPr>
        </p:nvSpPr>
        <p:spPr/>
        <p:txBody>
          <a:bodyPr/>
          <a:lstStyle/>
          <a:p>
            <a:pPr algn="r"/>
            <a:r>
              <a:rPr lang="ar-OM" b="1" dirty="0"/>
              <a:t>لمحة تاريخية</a:t>
            </a:r>
          </a:p>
        </p:txBody>
      </p:sp>
      <p:graphicFrame>
        <p:nvGraphicFramePr>
          <p:cNvPr id="5" name="Content Placeholder 4"/>
          <p:cNvGraphicFramePr>
            <a:graphicFrameLocks noGrp="1"/>
          </p:cNvGraphicFramePr>
          <p:nvPr>
            <p:ph sz="quarter" idx="13"/>
            <p:extLst>
              <p:ext uri="{D42A27DB-BD31-4B8C-83A1-F6EECF244321}">
                <p14:modId xmlns:p14="http://schemas.microsoft.com/office/powerpoint/2010/main" val="3681848856"/>
              </p:ext>
            </p:extLst>
          </p:nvPr>
        </p:nvGraphicFramePr>
        <p:xfrm>
          <a:off x="359024" y="2835276"/>
          <a:ext cx="17353928" cy="97113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10905351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6EBCCB6-D3F5-4B0A-B01D-ACDB42095F7F}"/>
              </a:ext>
            </a:extLst>
          </p:cNvPr>
          <p:cNvSpPr>
            <a:spLocks noGrp="1"/>
          </p:cNvSpPr>
          <p:nvPr>
            <p:ph type="title"/>
          </p:nvPr>
        </p:nvSpPr>
        <p:spPr/>
        <p:txBody>
          <a:bodyPr/>
          <a:lstStyle/>
          <a:p>
            <a:r>
              <a:rPr lang="ar-OM" b="1" dirty="0"/>
              <a:t>القوى الدافعة لحركة التعليم في </a:t>
            </a:r>
            <a:r>
              <a:rPr lang="ar-OM" b="1" dirty="0" smtClean="0"/>
              <a:t>عمان</a:t>
            </a:r>
            <a:endParaRPr lang="ar-OM" b="1" dirty="0"/>
          </a:p>
        </p:txBody>
      </p:sp>
      <p:graphicFrame>
        <p:nvGraphicFramePr>
          <p:cNvPr id="5" name="Content Placeholder 4"/>
          <p:cNvGraphicFramePr>
            <a:graphicFrameLocks noGrp="1"/>
          </p:cNvGraphicFramePr>
          <p:nvPr>
            <p:ph sz="quarter" idx="13"/>
            <p:extLst>
              <p:ext uri="{D42A27DB-BD31-4B8C-83A1-F6EECF244321}">
                <p14:modId xmlns:p14="http://schemas.microsoft.com/office/powerpoint/2010/main" val="3081956572"/>
              </p:ext>
            </p:extLst>
          </p:nvPr>
        </p:nvGraphicFramePr>
        <p:xfrm>
          <a:off x="216569" y="2835276"/>
          <a:ext cx="17361569" cy="96393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29986497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graphicEl>
                                              <a:dgm id="{E6476ED4-F61C-41AB-BE8E-72043DA4E2DB}"/>
                                            </p:graphicEl>
                                          </p:spTgt>
                                        </p:tgtEl>
                                        <p:attrNameLst>
                                          <p:attrName>style.visibility</p:attrName>
                                        </p:attrNameLst>
                                      </p:cBhvr>
                                      <p:to>
                                        <p:strVal val="visible"/>
                                      </p:to>
                                    </p:set>
                                    <p:animEffect transition="in" filter="fade">
                                      <p:cBhvr>
                                        <p:cTn id="13" dur="500"/>
                                        <p:tgtEl>
                                          <p:spTgt spid="5">
                                            <p:graphicEl>
                                              <a:dgm id="{E6476ED4-F61C-41AB-BE8E-72043DA4E2DB}"/>
                                            </p:graphic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graphicEl>
                                              <a:dgm id="{8A638292-03BE-480F-82F3-E85001A356FA}"/>
                                            </p:graphicEl>
                                          </p:spTgt>
                                        </p:tgtEl>
                                        <p:attrNameLst>
                                          <p:attrName>style.visibility</p:attrName>
                                        </p:attrNameLst>
                                      </p:cBhvr>
                                      <p:to>
                                        <p:strVal val="visible"/>
                                      </p:to>
                                    </p:set>
                                    <p:animEffect transition="in" filter="fade">
                                      <p:cBhvr>
                                        <p:cTn id="16" dur="500"/>
                                        <p:tgtEl>
                                          <p:spTgt spid="5">
                                            <p:graphicEl>
                                              <a:dgm id="{8A638292-03BE-480F-82F3-E85001A356FA}"/>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graphicEl>
                                              <a:dgm id="{E3FA9308-9D49-4939-AA4C-285465546783}"/>
                                            </p:graphicEl>
                                          </p:spTgt>
                                        </p:tgtEl>
                                        <p:attrNameLst>
                                          <p:attrName>style.visibility</p:attrName>
                                        </p:attrNameLst>
                                      </p:cBhvr>
                                      <p:to>
                                        <p:strVal val="visible"/>
                                      </p:to>
                                    </p:set>
                                    <p:animEffect transition="in" filter="fade">
                                      <p:cBhvr>
                                        <p:cTn id="21" dur="500"/>
                                        <p:tgtEl>
                                          <p:spTgt spid="5">
                                            <p:graphicEl>
                                              <a:dgm id="{E3FA9308-9D49-4939-AA4C-285465546783}"/>
                                            </p:graphic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
                                            <p:graphicEl>
                                              <a:dgm id="{C6B14463-EABB-4786-8D9A-BD99C26C8B32}"/>
                                            </p:graphicEl>
                                          </p:spTgt>
                                        </p:tgtEl>
                                        <p:attrNameLst>
                                          <p:attrName>style.visibility</p:attrName>
                                        </p:attrNameLst>
                                      </p:cBhvr>
                                      <p:to>
                                        <p:strVal val="visible"/>
                                      </p:to>
                                    </p:set>
                                    <p:animEffect transition="in" filter="fade">
                                      <p:cBhvr>
                                        <p:cTn id="24" dur="500"/>
                                        <p:tgtEl>
                                          <p:spTgt spid="5">
                                            <p:graphicEl>
                                              <a:dgm id="{C6B14463-EABB-4786-8D9A-BD99C26C8B3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Sub>
          <a:bldDgm bld="lvl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sz="quarter" idx="13"/>
            <p:extLst>
              <p:ext uri="{D42A27DB-BD31-4B8C-83A1-F6EECF244321}">
                <p14:modId xmlns:p14="http://schemas.microsoft.com/office/powerpoint/2010/main" val="2324129111"/>
              </p:ext>
            </p:extLst>
          </p:nvPr>
        </p:nvGraphicFramePr>
        <p:xfrm>
          <a:off x="559470" y="2825552"/>
          <a:ext cx="16903030" cy="100649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33590390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graphicEl>
                                              <a:dgm id="{7E0ED63D-4F83-446C-81E1-55100AF2708D}"/>
                                            </p:graphicEl>
                                          </p:spTgt>
                                        </p:tgtEl>
                                        <p:attrNameLst>
                                          <p:attrName>style.visibility</p:attrName>
                                        </p:attrNameLst>
                                      </p:cBhvr>
                                      <p:to>
                                        <p:strVal val="visible"/>
                                      </p:to>
                                    </p:set>
                                    <p:animEffect transition="in" filter="fade">
                                      <p:cBhvr>
                                        <p:cTn id="7" dur="500"/>
                                        <p:tgtEl>
                                          <p:spTgt spid="5">
                                            <p:graphicEl>
                                              <a:dgm id="{7E0ED63D-4F83-446C-81E1-55100AF2708D}"/>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graphicEl>
                                              <a:dgm id="{B58ADEBF-F37D-431E-88C4-F6734660BB6A}"/>
                                            </p:graphicEl>
                                          </p:spTgt>
                                        </p:tgtEl>
                                        <p:attrNameLst>
                                          <p:attrName>style.visibility</p:attrName>
                                        </p:attrNameLst>
                                      </p:cBhvr>
                                      <p:to>
                                        <p:strVal val="visible"/>
                                      </p:to>
                                    </p:set>
                                    <p:animEffect transition="in" filter="fade">
                                      <p:cBhvr>
                                        <p:cTn id="10" dur="500"/>
                                        <p:tgtEl>
                                          <p:spTgt spid="5">
                                            <p:graphicEl>
                                              <a:dgm id="{B58ADEBF-F37D-431E-88C4-F6734660BB6A}"/>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graphicEl>
                                              <a:dgm id="{9F7B6498-5687-4E37-A5F2-43CE490A045C}"/>
                                            </p:graphicEl>
                                          </p:spTgt>
                                        </p:tgtEl>
                                        <p:attrNameLst>
                                          <p:attrName>style.visibility</p:attrName>
                                        </p:attrNameLst>
                                      </p:cBhvr>
                                      <p:to>
                                        <p:strVal val="visible"/>
                                      </p:to>
                                    </p:set>
                                    <p:animEffect transition="in" filter="fade">
                                      <p:cBhvr>
                                        <p:cTn id="15" dur="500"/>
                                        <p:tgtEl>
                                          <p:spTgt spid="5">
                                            <p:graphicEl>
                                              <a:dgm id="{9F7B6498-5687-4E37-A5F2-43CE490A045C}"/>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graphicEl>
                                              <a:dgm id="{F1E2C438-9DCE-42B3-9DAF-AD978DF6FB1A}"/>
                                            </p:graphicEl>
                                          </p:spTgt>
                                        </p:tgtEl>
                                        <p:attrNameLst>
                                          <p:attrName>style.visibility</p:attrName>
                                        </p:attrNameLst>
                                      </p:cBhvr>
                                      <p:to>
                                        <p:strVal val="visible"/>
                                      </p:to>
                                    </p:set>
                                    <p:animEffect transition="in" filter="fade">
                                      <p:cBhvr>
                                        <p:cTn id="18" dur="500"/>
                                        <p:tgtEl>
                                          <p:spTgt spid="5">
                                            <p:graphicEl>
                                              <a:dgm id="{F1E2C438-9DCE-42B3-9DAF-AD978DF6FB1A}"/>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
                                            <p:graphicEl>
                                              <a:dgm id="{2849B981-5ADA-45BA-A7A6-40162F31139E}"/>
                                            </p:graphicEl>
                                          </p:spTgt>
                                        </p:tgtEl>
                                        <p:attrNameLst>
                                          <p:attrName>style.visibility</p:attrName>
                                        </p:attrNameLst>
                                      </p:cBhvr>
                                      <p:to>
                                        <p:strVal val="visible"/>
                                      </p:to>
                                    </p:set>
                                    <p:animEffect transition="in" filter="fade">
                                      <p:cBhvr>
                                        <p:cTn id="23" dur="500"/>
                                        <p:tgtEl>
                                          <p:spTgt spid="5">
                                            <p:graphicEl>
                                              <a:dgm id="{2849B981-5ADA-45BA-A7A6-40162F31139E}"/>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
                                            <p:graphicEl>
                                              <a:dgm id="{22690F5B-4617-455A-9E0C-628D8AE74575}"/>
                                            </p:graphicEl>
                                          </p:spTgt>
                                        </p:tgtEl>
                                        <p:attrNameLst>
                                          <p:attrName>style.visibility</p:attrName>
                                        </p:attrNameLst>
                                      </p:cBhvr>
                                      <p:to>
                                        <p:strVal val="visible"/>
                                      </p:to>
                                    </p:set>
                                    <p:animEffect transition="in" filter="fade">
                                      <p:cBhvr>
                                        <p:cTn id="26" dur="500"/>
                                        <p:tgtEl>
                                          <p:spTgt spid="5">
                                            <p:graphicEl>
                                              <a:dgm id="{22690F5B-4617-455A-9E0C-628D8AE7457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lvl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sz="quarter" idx="13"/>
            <p:extLst>
              <p:ext uri="{D42A27DB-BD31-4B8C-83A1-F6EECF244321}">
                <p14:modId xmlns:p14="http://schemas.microsoft.com/office/powerpoint/2010/main" val="2201389223"/>
              </p:ext>
            </p:extLst>
          </p:nvPr>
        </p:nvGraphicFramePr>
        <p:xfrm>
          <a:off x="1028701" y="1889449"/>
          <a:ext cx="16433799" cy="87765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1575901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graphicEl>
                                              <a:dgm id="{4D30214D-0DF3-4EF8-9421-F9A394C3BEB3}"/>
                                            </p:graphicEl>
                                          </p:spTgt>
                                        </p:tgtEl>
                                        <p:attrNameLst>
                                          <p:attrName>style.visibility</p:attrName>
                                        </p:attrNameLst>
                                      </p:cBhvr>
                                      <p:to>
                                        <p:strVal val="visible"/>
                                      </p:to>
                                    </p:set>
                                    <p:animEffect transition="in" filter="fade">
                                      <p:cBhvr>
                                        <p:cTn id="7" dur="500"/>
                                        <p:tgtEl>
                                          <p:spTgt spid="6">
                                            <p:graphicEl>
                                              <a:dgm id="{4D30214D-0DF3-4EF8-9421-F9A394C3BEB3}"/>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graphicEl>
                                              <a:dgm id="{DDE7500C-4478-4E32-9BE8-32F8F08D3EA0}"/>
                                            </p:graphicEl>
                                          </p:spTgt>
                                        </p:tgtEl>
                                        <p:attrNameLst>
                                          <p:attrName>style.visibility</p:attrName>
                                        </p:attrNameLst>
                                      </p:cBhvr>
                                      <p:to>
                                        <p:strVal val="visible"/>
                                      </p:to>
                                    </p:set>
                                    <p:animEffect transition="in" filter="fade">
                                      <p:cBhvr>
                                        <p:cTn id="10" dur="500"/>
                                        <p:tgtEl>
                                          <p:spTgt spid="6">
                                            <p:graphicEl>
                                              <a:dgm id="{DDE7500C-4478-4E32-9BE8-32F8F08D3EA0}"/>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graphicEl>
                                              <a:dgm id="{2074B90C-FEC8-49B6-8ABC-F1555A076EAE}"/>
                                            </p:graphicEl>
                                          </p:spTgt>
                                        </p:tgtEl>
                                        <p:attrNameLst>
                                          <p:attrName>style.visibility</p:attrName>
                                        </p:attrNameLst>
                                      </p:cBhvr>
                                      <p:to>
                                        <p:strVal val="visible"/>
                                      </p:to>
                                    </p:set>
                                    <p:animEffect transition="in" filter="fade">
                                      <p:cBhvr>
                                        <p:cTn id="15" dur="500"/>
                                        <p:tgtEl>
                                          <p:spTgt spid="6">
                                            <p:graphicEl>
                                              <a:dgm id="{2074B90C-FEC8-49B6-8ABC-F1555A076EAE}"/>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graphicEl>
                                              <a:dgm id="{22D79FB4-0750-4133-957F-4B3EA1FB89B2}"/>
                                            </p:graphicEl>
                                          </p:spTgt>
                                        </p:tgtEl>
                                        <p:attrNameLst>
                                          <p:attrName>style.visibility</p:attrName>
                                        </p:attrNameLst>
                                      </p:cBhvr>
                                      <p:to>
                                        <p:strVal val="visible"/>
                                      </p:to>
                                    </p:set>
                                    <p:animEffect transition="in" filter="fade">
                                      <p:cBhvr>
                                        <p:cTn id="18" dur="500"/>
                                        <p:tgtEl>
                                          <p:spTgt spid="6">
                                            <p:graphicEl>
                                              <a:dgm id="{22D79FB4-0750-4133-957F-4B3EA1FB89B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lvl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9240995-4501-4416-A35D-2E1A46D784D6}"/>
              </a:ext>
            </a:extLst>
          </p:cNvPr>
          <p:cNvSpPr>
            <a:spLocks noGrp="1"/>
          </p:cNvSpPr>
          <p:nvPr>
            <p:ph type="title"/>
          </p:nvPr>
        </p:nvSpPr>
        <p:spPr>
          <a:xfrm>
            <a:off x="1007096" y="1025352"/>
            <a:ext cx="15595323" cy="1127225"/>
          </a:xfrm>
        </p:spPr>
        <p:txBody>
          <a:bodyPr>
            <a:normAutofit/>
          </a:bodyPr>
          <a:lstStyle/>
          <a:p>
            <a:pPr algn="ctr"/>
            <a:r>
              <a:rPr lang="ar-OM" sz="6600" b="1" dirty="0"/>
              <a:t>الظروف التي أثرت على تطور حركة التعليم في عمان</a:t>
            </a:r>
          </a:p>
        </p:txBody>
      </p:sp>
      <p:graphicFrame>
        <p:nvGraphicFramePr>
          <p:cNvPr id="5" name="Content Placeholder 4"/>
          <p:cNvGraphicFramePr>
            <a:graphicFrameLocks noGrp="1"/>
          </p:cNvGraphicFramePr>
          <p:nvPr>
            <p:ph sz="quarter" idx="13"/>
            <p:extLst>
              <p:ext uri="{D42A27DB-BD31-4B8C-83A1-F6EECF244321}">
                <p14:modId xmlns:p14="http://schemas.microsoft.com/office/powerpoint/2010/main" val="3126870693"/>
              </p:ext>
            </p:extLst>
          </p:nvPr>
        </p:nvGraphicFramePr>
        <p:xfrm>
          <a:off x="252664" y="2152577"/>
          <a:ext cx="17819436" cy="103940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39795921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graphicEl>
                                              <a:dgm id="{C8FDABB7-081F-46A2-A0AF-61ABAA468176}"/>
                                            </p:graphicEl>
                                          </p:spTgt>
                                        </p:tgtEl>
                                        <p:attrNameLst>
                                          <p:attrName>style.visibility</p:attrName>
                                        </p:attrNameLst>
                                      </p:cBhvr>
                                      <p:to>
                                        <p:strVal val="visible"/>
                                      </p:to>
                                    </p:set>
                                    <p:animEffect transition="in" filter="fade">
                                      <p:cBhvr>
                                        <p:cTn id="15" dur="500"/>
                                        <p:tgtEl>
                                          <p:spTgt spid="5">
                                            <p:graphicEl>
                                              <a:dgm id="{C8FDABB7-081F-46A2-A0AF-61ABAA468176}"/>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graphicEl>
                                              <a:dgm id="{B9EADC4D-9827-4A33-9579-308209280D36}"/>
                                            </p:graphicEl>
                                          </p:spTgt>
                                        </p:tgtEl>
                                        <p:attrNameLst>
                                          <p:attrName>style.visibility</p:attrName>
                                        </p:attrNameLst>
                                      </p:cBhvr>
                                      <p:to>
                                        <p:strVal val="visible"/>
                                      </p:to>
                                    </p:set>
                                    <p:animEffect transition="in" filter="fade">
                                      <p:cBhvr>
                                        <p:cTn id="20" dur="500"/>
                                        <p:tgtEl>
                                          <p:spTgt spid="5">
                                            <p:graphicEl>
                                              <a:dgm id="{B9EADC4D-9827-4A33-9579-308209280D36}"/>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
                                            <p:graphicEl>
                                              <a:dgm id="{D672B66D-C14F-4954-89BE-731FDB7807B9}"/>
                                            </p:graphicEl>
                                          </p:spTgt>
                                        </p:tgtEl>
                                        <p:attrNameLst>
                                          <p:attrName>style.visibility</p:attrName>
                                        </p:attrNameLst>
                                      </p:cBhvr>
                                      <p:to>
                                        <p:strVal val="visible"/>
                                      </p:to>
                                    </p:set>
                                    <p:animEffect transition="in" filter="fade">
                                      <p:cBhvr>
                                        <p:cTn id="23" dur="500"/>
                                        <p:tgtEl>
                                          <p:spTgt spid="5">
                                            <p:graphicEl>
                                              <a:dgm id="{D672B66D-C14F-4954-89BE-731FDB7807B9}"/>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
                                            <p:graphicEl>
                                              <a:dgm id="{0413FAEB-AACA-4E87-9DF7-066898DEA540}"/>
                                            </p:graphicEl>
                                          </p:spTgt>
                                        </p:tgtEl>
                                        <p:attrNameLst>
                                          <p:attrName>style.visibility</p:attrName>
                                        </p:attrNameLst>
                                      </p:cBhvr>
                                      <p:to>
                                        <p:strVal val="visible"/>
                                      </p:to>
                                    </p:set>
                                    <p:animEffect transition="in" filter="fade">
                                      <p:cBhvr>
                                        <p:cTn id="28" dur="500"/>
                                        <p:tgtEl>
                                          <p:spTgt spid="5">
                                            <p:graphicEl>
                                              <a:dgm id="{0413FAEB-AACA-4E87-9DF7-066898DEA540}"/>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
                                            <p:graphicEl>
                                              <a:dgm id="{D6FBE9A3-FB5B-4AE1-BA5E-A2E8AD7D1F5D}"/>
                                            </p:graphicEl>
                                          </p:spTgt>
                                        </p:tgtEl>
                                        <p:attrNameLst>
                                          <p:attrName>style.visibility</p:attrName>
                                        </p:attrNameLst>
                                      </p:cBhvr>
                                      <p:to>
                                        <p:strVal val="visible"/>
                                      </p:to>
                                    </p:set>
                                    <p:animEffect transition="in" filter="fade">
                                      <p:cBhvr>
                                        <p:cTn id="31" dur="500"/>
                                        <p:tgtEl>
                                          <p:spTgt spid="5">
                                            <p:graphicEl>
                                              <a:dgm id="{D6FBE9A3-FB5B-4AE1-BA5E-A2E8AD7D1F5D}"/>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5">
                                            <p:graphicEl>
                                              <a:dgm id="{C5B8BE8B-F38B-4848-9CB2-2508B449C31E}"/>
                                            </p:graphicEl>
                                          </p:spTgt>
                                        </p:tgtEl>
                                        <p:attrNameLst>
                                          <p:attrName>style.visibility</p:attrName>
                                        </p:attrNameLst>
                                      </p:cBhvr>
                                      <p:to>
                                        <p:strVal val="visible"/>
                                      </p:to>
                                    </p:set>
                                    <p:animEffect transition="in" filter="fade">
                                      <p:cBhvr>
                                        <p:cTn id="36" dur="500"/>
                                        <p:tgtEl>
                                          <p:spTgt spid="5">
                                            <p:graphicEl>
                                              <a:dgm id="{C5B8BE8B-F38B-4848-9CB2-2508B449C31E}"/>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
                                            <p:graphicEl>
                                              <a:dgm id="{87A1B8C1-DC87-46A7-8F10-8BA5ADB32FAD}"/>
                                            </p:graphicEl>
                                          </p:spTgt>
                                        </p:tgtEl>
                                        <p:attrNameLst>
                                          <p:attrName>style.visibility</p:attrName>
                                        </p:attrNameLst>
                                      </p:cBhvr>
                                      <p:to>
                                        <p:strVal val="visible"/>
                                      </p:to>
                                    </p:set>
                                    <p:animEffect transition="in" filter="fade">
                                      <p:cBhvr>
                                        <p:cTn id="39" dur="500"/>
                                        <p:tgtEl>
                                          <p:spTgt spid="5">
                                            <p:graphicEl>
                                              <a:dgm id="{87A1B8C1-DC87-46A7-8F10-8BA5ADB32FA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0FD3A87-BE6E-4140-9485-5A47F620D050}"/>
              </a:ext>
            </a:extLst>
          </p:cNvPr>
          <p:cNvSpPr>
            <a:spLocks noGrp="1"/>
          </p:cNvSpPr>
          <p:nvPr>
            <p:ph type="title"/>
          </p:nvPr>
        </p:nvSpPr>
        <p:spPr>
          <a:xfrm>
            <a:off x="5649" y="1241376"/>
            <a:ext cx="17289380" cy="1727948"/>
          </a:xfrm>
        </p:spPr>
        <p:txBody>
          <a:bodyPr>
            <a:normAutofit/>
          </a:bodyPr>
          <a:lstStyle/>
          <a:p>
            <a:pPr algn="r"/>
            <a:r>
              <a:rPr lang="ar-OM" sz="7200" b="1" dirty="0"/>
              <a:t>تابع الظروف التي أثرت على تطور حركة التعليم في عمان</a:t>
            </a:r>
          </a:p>
        </p:txBody>
      </p:sp>
      <p:graphicFrame>
        <p:nvGraphicFramePr>
          <p:cNvPr id="5" name="Content Placeholder 4"/>
          <p:cNvGraphicFramePr>
            <a:graphicFrameLocks noGrp="1"/>
          </p:cNvGraphicFramePr>
          <p:nvPr>
            <p:ph sz="quarter" idx="13"/>
            <p:extLst>
              <p:ext uri="{D42A27DB-BD31-4B8C-83A1-F6EECF244321}">
                <p14:modId xmlns:p14="http://schemas.microsoft.com/office/powerpoint/2010/main" val="3748790032"/>
              </p:ext>
            </p:extLst>
          </p:nvPr>
        </p:nvGraphicFramePr>
        <p:xfrm>
          <a:off x="1028701" y="2969324"/>
          <a:ext cx="16266328" cy="94332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5961716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367136" y="1457400"/>
            <a:ext cx="15889783" cy="1921335"/>
          </a:xfrm>
          <a:solidFill>
            <a:schemeClr val="bg1">
              <a:lumMod val="75000"/>
            </a:schemeClr>
          </a:solidFill>
        </p:spPr>
        <p:style>
          <a:lnRef idx="3">
            <a:schemeClr val="lt1"/>
          </a:lnRef>
          <a:fillRef idx="1">
            <a:schemeClr val="accent1"/>
          </a:fillRef>
          <a:effectRef idx="1">
            <a:schemeClr val="accent1"/>
          </a:effectRef>
          <a:fontRef idx="minor">
            <a:schemeClr val="lt1"/>
          </a:fontRef>
        </p:style>
        <p:txBody>
          <a:bodyPr>
            <a:normAutofit/>
          </a:bodyPr>
          <a:lstStyle/>
          <a:p>
            <a:pPr algn="ctr"/>
            <a:r>
              <a:rPr lang="ar-OM" sz="5400" b="1" dirty="0"/>
              <a:t/>
            </a:r>
            <a:br>
              <a:rPr lang="ar-OM" sz="5400" b="1" dirty="0"/>
            </a:br>
            <a:r>
              <a:rPr lang="ar-OM" sz="5400" b="1" dirty="0"/>
              <a:t>أولا: مراحل التعليم في سلطنة عمان</a:t>
            </a:r>
            <a:endParaRPr lang="en-US" sz="5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02614890"/>
              </p:ext>
            </p:extLst>
          </p:nvPr>
        </p:nvGraphicFramePr>
        <p:xfrm>
          <a:off x="647056" y="3905672"/>
          <a:ext cx="17137904" cy="89848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149591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22657E04-0EC7-4AF4-BA99-9912971BD3DE}"/>
                                            </p:graphicEl>
                                          </p:spTgt>
                                        </p:tgtEl>
                                        <p:attrNameLst>
                                          <p:attrName>style.visibility</p:attrName>
                                        </p:attrNameLst>
                                      </p:cBhvr>
                                      <p:to>
                                        <p:strVal val="visible"/>
                                      </p:to>
                                    </p:set>
                                    <p:animEffect transition="in" filter="fade">
                                      <p:cBhvr>
                                        <p:cTn id="7" dur="500"/>
                                        <p:tgtEl>
                                          <p:spTgt spid="4">
                                            <p:graphicEl>
                                              <a:dgm id="{22657E04-0EC7-4AF4-BA99-9912971BD3DE}"/>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6FE1DC8B-83B7-4D6C-8E3F-1ABAE2566D24}"/>
                                            </p:graphicEl>
                                          </p:spTgt>
                                        </p:tgtEl>
                                        <p:attrNameLst>
                                          <p:attrName>style.visibility</p:attrName>
                                        </p:attrNameLst>
                                      </p:cBhvr>
                                      <p:to>
                                        <p:strVal val="visible"/>
                                      </p:to>
                                    </p:set>
                                    <p:animEffect transition="in" filter="fade">
                                      <p:cBhvr>
                                        <p:cTn id="10" dur="500"/>
                                        <p:tgtEl>
                                          <p:spTgt spid="4">
                                            <p:graphicEl>
                                              <a:dgm id="{6FE1DC8B-83B7-4D6C-8E3F-1ABAE2566D24}"/>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graphicEl>
                                              <a:dgm id="{748AFA7A-E4FC-45A4-899F-10C694CBC734}"/>
                                            </p:graphicEl>
                                          </p:spTgt>
                                        </p:tgtEl>
                                        <p:attrNameLst>
                                          <p:attrName>style.visibility</p:attrName>
                                        </p:attrNameLst>
                                      </p:cBhvr>
                                      <p:to>
                                        <p:strVal val="visible"/>
                                      </p:to>
                                    </p:set>
                                    <p:animEffect transition="in" filter="fade">
                                      <p:cBhvr>
                                        <p:cTn id="15" dur="500"/>
                                        <p:tgtEl>
                                          <p:spTgt spid="4">
                                            <p:graphicEl>
                                              <a:dgm id="{748AFA7A-E4FC-45A4-899F-10C694CBC734}"/>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graphicEl>
                                              <a:dgm id="{41E8F02F-D770-43A2-93C3-97B867144FC0}"/>
                                            </p:graphicEl>
                                          </p:spTgt>
                                        </p:tgtEl>
                                        <p:attrNameLst>
                                          <p:attrName>style.visibility</p:attrName>
                                        </p:attrNameLst>
                                      </p:cBhvr>
                                      <p:to>
                                        <p:strVal val="visible"/>
                                      </p:to>
                                    </p:set>
                                    <p:animEffect transition="in" filter="fade">
                                      <p:cBhvr>
                                        <p:cTn id="18" dur="500"/>
                                        <p:tgtEl>
                                          <p:spTgt spid="4">
                                            <p:graphicEl>
                                              <a:dgm id="{41E8F02F-D770-43A2-93C3-97B867144FC0}"/>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graphicEl>
                                              <a:dgm id="{AB3B9DF9-FF4C-4440-95FC-BC3298488C48}"/>
                                            </p:graphicEl>
                                          </p:spTgt>
                                        </p:tgtEl>
                                        <p:attrNameLst>
                                          <p:attrName>style.visibility</p:attrName>
                                        </p:attrNameLst>
                                      </p:cBhvr>
                                      <p:to>
                                        <p:strVal val="visible"/>
                                      </p:to>
                                    </p:set>
                                    <p:animEffect transition="in" filter="fade">
                                      <p:cBhvr>
                                        <p:cTn id="23" dur="500"/>
                                        <p:tgtEl>
                                          <p:spTgt spid="4">
                                            <p:graphicEl>
                                              <a:dgm id="{AB3B9DF9-FF4C-4440-95FC-BC3298488C48}"/>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graphicEl>
                                              <a:dgm id="{8A07E8A4-A364-4E35-8981-77CC379D5A8E}"/>
                                            </p:graphicEl>
                                          </p:spTgt>
                                        </p:tgtEl>
                                        <p:attrNameLst>
                                          <p:attrName>style.visibility</p:attrName>
                                        </p:attrNameLst>
                                      </p:cBhvr>
                                      <p:to>
                                        <p:strVal val="visible"/>
                                      </p:to>
                                    </p:set>
                                    <p:animEffect transition="in" filter="fade">
                                      <p:cBhvr>
                                        <p:cTn id="26" dur="500"/>
                                        <p:tgtEl>
                                          <p:spTgt spid="4">
                                            <p:graphicEl>
                                              <a:dgm id="{8A07E8A4-A364-4E35-8981-77CC379D5A8E}"/>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graphicEl>
                                              <a:dgm id="{3D8B3BFA-122B-46A9-87CC-FE886B4B3C99}"/>
                                            </p:graphicEl>
                                          </p:spTgt>
                                        </p:tgtEl>
                                        <p:attrNameLst>
                                          <p:attrName>style.visibility</p:attrName>
                                        </p:attrNameLst>
                                      </p:cBhvr>
                                      <p:to>
                                        <p:strVal val="visible"/>
                                      </p:to>
                                    </p:set>
                                    <p:animEffect transition="in" filter="fade">
                                      <p:cBhvr>
                                        <p:cTn id="31" dur="500"/>
                                        <p:tgtEl>
                                          <p:spTgt spid="4">
                                            <p:graphicEl>
                                              <a:dgm id="{3D8B3BFA-122B-46A9-87CC-FE886B4B3C99}"/>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graphicEl>
                                              <a:dgm id="{A45BEB7E-1A3F-4606-B033-67960F6A7657}"/>
                                            </p:graphicEl>
                                          </p:spTgt>
                                        </p:tgtEl>
                                        <p:attrNameLst>
                                          <p:attrName>style.visibility</p:attrName>
                                        </p:attrNameLst>
                                      </p:cBhvr>
                                      <p:to>
                                        <p:strVal val="visible"/>
                                      </p:to>
                                    </p:set>
                                    <p:animEffect transition="in" filter="fade">
                                      <p:cBhvr>
                                        <p:cTn id="34" dur="500"/>
                                        <p:tgtEl>
                                          <p:spTgt spid="4">
                                            <p:graphicEl>
                                              <a:dgm id="{A45BEB7E-1A3F-4606-B033-67960F6A7657}"/>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4">
                                            <p:graphicEl>
                                              <a:dgm id="{1F9DF031-039B-482C-9B89-E3A80191DA69}"/>
                                            </p:graphicEl>
                                          </p:spTgt>
                                        </p:tgtEl>
                                        <p:attrNameLst>
                                          <p:attrName>style.visibility</p:attrName>
                                        </p:attrNameLst>
                                      </p:cBhvr>
                                      <p:to>
                                        <p:strVal val="visible"/>
                                      </p:to>
                                    </p:set>
                                    <p:animEffect transition="in" filter="fade">
                                      <p:cBhvr>
                                        <p:cTn id="39" dur="500"/>
                                        <p:tgtEl>
                                          <p:spTgt spid="4">
                                            <p:graphicEl>
                                              <a:dgm id="{1F9DF031-039B-482C-9B89-E3A80191DA69}"/>
                                            </p:graphic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
                                            <p:graphicEl>
                                              <a:dgm id="{FCBECD11-31FB-46E6-BD92-BD45593D7231}"/>
                                            </p:graphicEl>
                                          </p:spTgt>
                                        </p:tgtEl>
                                        <p:attrNameLst>
                                          <p:attrName>style.visibility</p:attrName>
                                        </p:attrNameLst>
                                      </p:cBhvr>
                                      <p:to>
                                        <p:strVal val="visible"/>
                                      </p:to>
                                    </p:set>
                                    <p:animEffect transition="in" filter="fade">
                                      <p:cBhvr>
                                        <p:cTn id="42" dur="500"/>
                                        <p:tgtEl>
                                          <p:spTgt spid="4">
                                            <p:graphicEl>
                                              <a:dgm id="{FCBECD11-31FB-46E6-BD92-BD45593D7231}"/>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3C375A61-1305-4D7E-9786-C38A0D14BBCC}"/>
                                            </p:graphicEl>
                                          </p:spTgt>
                                        </p:tgtEl>
                                        <p:attrNameLst>
                                          <p:attrName>style.visibility</p:attrName>
                                        </p:attrNameLst>
                                      </p:cBhvr>
                                      <p:to>
                                        <p:strVal val="visible"/>
                                      </p:to>
                                    </p:set>
                                    <p:animEffect transition="in" filter="fade">
                                      <p:cBhvr>
                                        <p:cTn id="47" dur="500"/>
                                        <p:tgtEl>
                                          <p:spTgt spid="4">
                                            <p:graphicEl>
                                              <a:dgm id="{3C375A61-1305-4D7E-9786-C38A0D14BBCC}"/>
                                            </p:graphic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
                                            <p:graphicEl>
                                              <a:dgm id="{687B912D-BF53-49F3-89D8-C5810E83381F}"/>
                                            </p:graphicEl>
                                          </p:spTgt>
                                        </p:tgtEl>
                                        <p:attrNameLst>
                                          <p:attrName>style.visibility</p:attrName>
                                        </p:attrNameLst>
                                      </p:cBhvr>
                                      <p:to>
                                        <p:strVal val="visible"/>
                                      </p:to>
                                    </p:set>
                                    <p:animEffect transition="in" filter="fade">
                                      <p:cBhvr>
                                        <p:cTn id="50" dur="500"/>
                                        <p:tgtEl>
                                          <p:spTgt spid="4">
                                            <p:graphicEl>
                                              <a:dgm id="{687B912D-BF53-49F3-89D8-C5810E83381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1703326793"/>
              </p:ext>
            </p:extLst>
          </p:nvPr>
        </p:nvGraphicFramePr>
        <p:xfrm>
          <a:off x="914400" y="1025352"/>
          <a:ext cx="16459200" cy="116652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359012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graphicEl>
                                              <a:dgm id="{01620D98-3E29-4AD6-94CE-32B6BD6966FC}"/>
                                            </p:graphicEl>
                                          </p:spTgt>
                                        </p:tgtEl>
                                        <p:attrNameLst>
                                          <p:attrName>style.visibility</p:attrName>
                                        </p:attrNameLst>
                                      </p:cBhvr>
                                      <p:to>
                                        <p:strVal val="visible"/>
                                      </p:to>
                                    </p:set>
                                    <p:animEffect transition="in" filter="fade">
                                      <p:cBhvr>
                                        <p:cTn id="7" dur="500"/>
                                        <p:tgtEl>
                                          <p:spTgt spid="6">
                                            <p:graphicEl>
                                              <a:dgm id="{01620D98-3E29-4AD6-94CE-32B6BD6966FC}"/>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graphicEl>
                                              <a:dgm id="{63CCC4BB-64AA-4150-A636-3027D12B6294}"/>
                                            </p:graphicEl>
                                          </p:spTgt>
                                        </p:tgtEl>
                                        <p:attrNameLst>
                                          <p:attrName>style.visibility</p:attrName>
                                        </p:attrNameLst>
                                      </p:cBhvr>
                                      <p:to>
                                        <p:strVal val="visible"/>
                                      </p:to>
                                    </p:set>
                                    <p:animEffect transition="in" filter="fade">
                                      <p:cBhvr>
                                        <p:cTn id="10" dur="500"/>
                                        <p:tgtEl>
                                          <p:spTgt spid="6">
                                            <p:graphicEl>
                                              <a:dgm id="{63CCC4BB-64AA-4150-A636-3027D12B6294}"/>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graphicEl>
                                              <a:dgm id="{D2FA76B9-446E-4712-A7B9-7169185CBA00}"/>
                                            </p:graphicEl>
                                          </p:spTgt>
                                        </p:tgtEl>
                                        <p:attrNameLst>
                                          <p:attrName>style.visibility</p:attrName>
                                        </p:attrNameLst>
                                      </p:cBhvr>
                                      <p:to>
                                        <p:strVal val="visible"/>
                                      </p:to>
                                    </p:set>
                                    <p:animEffect transition="in" filter="fade">
                                      <p:cBhvr>
                                        <p:cTn id="15" dur="500"/>
                                        <p:tgtEl>
                                          <p:spTgt spid="6">
                                            <p:graphicEl>
                                              <a:dgm id="{D2FA76B9-446E-4712-A7B9-7169185CBA00}"/>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graphicEl>
                                              <a:dgm id="{8E9E1562-04BC-4405-A67B-917A41E0FA84}"/>
                                            </p:graphicEl>
                                          </p:spTgt>
                                        </p:tgtEl>
                                        <p:attrNameLst>
                                          <p:attrName>style.visibility</p:attrName>
                                        </p:attrNameLst>
                                      </p:cBhvr>
                                      <p:to>
                                        <p:strVal val="visible"/>
                                      </p:to>
                                    </p:set>
                                    <p:animEffect transition="in" filter="fade">
                                      <p:cBhvr>
                                        <p:cTn id="18" dur="500"/>
                                        <p:tgtEl>
                                          <p:spTgt spid="6">
                                            <p:graphicEl>
                                              <a:dgm id="{8E9E1562-04BC-4405-A67B-917A41E0FA84}"/>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graphicEl>
                                              <a:dgm id="{73BF3950-A6B7-4E83-A602-8B3136CA68A1}"/>
                                            </p:graphicEl>
                                          </p:spTgt>
                                        </p:tgtEl>
                                        <p:attrNameLst>
                                          <p:attrName>style.visibility</p:attrName>
                                        </p:attrNameLst>
                                      </p:cBhvr>
                                      <p:to>
                                        <p:strVal val="visible"/>
                                      </p:to>
                                    </p:set>
                                    <p:animEffect transition="in" filter="fade">
                                      <p:cBhvr>
                                        <p:cTn id="23" dur="500"/>
                                        <p:tgtEl>
                                          <p:spTgt spid="6">
                                            <p:graphicEl>
                                              <a:dgm id="{73BF3950-A6B7-4E83-A602-8B3136CA68A1}"/>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
                                            <p:graphicEl>
                                              <a:dgm id="{ACAAB279-40E7-43DC-B5DB-2CBD43FD439C}"/>
                                            </p:graphicEl>
                                          </p:spTgt>
                                        </p:tgtEl>
                                        <p:attrNameLst>
                                          <p:attrName>style.visibility</p:attrName>
                                        </p:attrNameLst>
                                      </p:cBhvr>
                                      <p:to>
                                        <p:strVal val="visible"/>
                                      </p:to>
                                    </p:set>
                                    <p:animEffect transition="in" filter="fade">
                                      <p:cBhvr>
                                        <p:cTn id="26" dur="500"/>
                                        <p:tgtEl>
                                          <p:spTgt spid="6">
                                            <p:graphicEl>
                                              <a:dgm id="{ACAAB279-40E7-43DC-B5DB-2CBD43FD439C}"/>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
                                            <p:graphicEl>
                                              <a:dgm id="{0F6F9104-BF8F-4025-AFE3-7BE19A857C22}"/>
                                            </p:graphicEl>
                                          </p:spTgt>
                                        </p:tgtEl>
                                        <p:attrNameLst>
                                          <p:attrName>style.visibility</p:attrName>
                                        </p:attrNameLst>
                                      </p:cBhvr>
                                      <p:to>
                                        <p:strVal val="visible"/>
                                      </p:to>
                                    </p:set>
                                    <p:animEffect transition="in" filter="fade">
                                      <p:cBhvr>
                                        <p:cTn id="31" dur="500"/>
                                        <p:tgtEl>
                                          <p:spTgt spid="6">
                                            <p:graphicEl>
                                              <a:dgm id="{0F6F9104-BF8F-4025-AFE3-7BE19A857C22}"/>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
                                            <p:graphicEl>
                                              <a:dgm id="{E0D94150-A0B0-4614-A127-D536669CE9CB}"/>
                                            </p:graphicEl>
                                          </p:spTgt>
                                        </p:tgtEl>
                                        <p:attrNameLst>
                                          <p:attrName>style.visibility</p:attrName>
                                        </p:attrNameLst>
                                      </p:cBhvr>
                                      <p:to>
                                        <p:strVal val="visible"/>
                                      </p:to>
                                    </p:set>
                                    <p:animEffect transition="in" filter="fade">
                                      <p:cBhvr>
                                        <p:cTn id="34" dur="500"/>
                                        <p:tgtEl>
                                          <p:spTgt spid="6">
                                            <p:graphicEl>
                                              <a:dgm id="{E0D94150-A0B0-4614-A127-D536669CE9CB}"/>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6">
                                            <p:graphicEl>
                                              <a:dgm id="{0EFF83D5-B38E-409B-A089-1119B1C69262}"/>
                                            </p:graphicEl>
                                          </p:spTgt>
                                        </p:tgtEl>
                                        <p:attrNameLst>
                                          <p:attrName>style.visibility</p:attrName>
                                        </p:attrNameLst>
                                      </p:cBhvr>
                                      <p:to>
                                        <p:strVal val="visible"/>
                                      </p:to>
                                    </p:set>
                                    <p:animEffect transition="in" filter="fade">
                                      <p:cBhvr>
                                        <p:cTn id="39" dur="500"/>
                                        <p:tgtEl>
                                          <p:spTgt spid="6">
                                            <p:graphicEl>
                                              <a:dgm id="{0EFF83D5-B38E-409B-A089-1119B1C69262}"/>
                                            </p:graphic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
                                            <p:graphicEl>
                                              <a:dgm id="{DF7E0306-92F0-40DA-BCBF-1D9584F64C1C}"/>
                                            </p:graphicEl>
                                          </p:spTgt>
                                        </p:tgtEl>
                                        <p:attrNameLst>
                                          <p:attrName>style.visibility</p:attrName>
                                        </p:attrNameLst>
                                      </p:cBhvr>
                                      <p:to>
                                        <p:strVal val="visible"/>
                                      </p:to>
                                    </p:set>
                                    <p:animEffect transition="in" filter="fade">
                                      <p:cBhvr>
                                        <p:cTn id="42" dur="500"/>
                                        <p:tgtEl>
                                          <p:spTgt spid="6">
                                            <p:graphicEl>
                                              <a:dgm id="{DF7E0306-92F0-40DA-BCBF-1D9584F64C1C}"/>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
                                            <p:graphicEl>
                                              <a:dgm id="{ED0FAFDA-E750-4DFD-B75C-0E449F4FA008}"/>
                                            </p:graphicEl>
                                          </p:spTgt>
                                        </p:tgtEl>
                                        <p:attrNameLst>
                                          <p:attrName>style.visibility</p:attrName>
                                        </p:attrNameLst>
                                      </p:cBhvr>
                                      <p:to>
                                        <p:strVal val="visible"/>
                                      </p:to>
                                    </p:set>
                                    <p:animEffect transition="in" filter="fade">
                                      <p:cBhvr>
                                        <p:cTn id="47" dur="500"/>
                                        <p:tgtEl>
                                          <p:spTgt spid="6">
                                            <p:graphicEl>
                                              <a:dgm id="{ED0FAFDA-E750-4DFD-B75C-0E449F4FA008}"/>
                                            </p:graphic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
                                            <p:graphicEl>
                                              <a:dgm id="{123EC0D1-04BE-4A76-BA94-85D7E7908CC2}"/>
                                            </p:graphicEl>
                                          </p:spTgt>
                                        </p:tgtEl>
                                        <p:attrNameLst>
                                          <p:attrName>style.visibility</p:attrName>
                                        </p:attrNameLst>
                                      </p:cBhvr>
                                      <p:to>
                                        <p:strVal val="visible"/>
                                      </p:to>
                                    </p:set>
                                    <p:animEffect transition="in" filter="fade">
                                      <p:cBhvr>
                                        <p:cTn id="50" dur="500"/>
                                        <p:tgtEl>
                                          <p:spTgt spid="6">
                                            <p:graphicEl>
                                              <a:dgm id="{123EC0D1-04BE-4A76-BA94-85D7E7908CC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4066396577"/>
              </p:ext>
            </p:extLst>
          </p:nvPr>
        </p:nvGraphicFramePr>
        <p:xfrm>
          <a:off x="2473037" y="1529408"/>
          <a:ext cx="14783882" cy="105131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909654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graphicEl>
                                              <a:dgm id="{A66592B4-CCCA-43D2-92A0-1D1821137A9F}"/>
                                            </p:graphicEl>
                                          </p:spTgt>
                                        </p:tgtEl>
                                        <p:attrNameLst>
                                          <p:attrName>style.visibility</p:attrName>
                                        </p:attrNameLst>
                                      </p:cBhvr>
                                      <p:to>
                                        <p:strVal val="visible"/>
                                      </p:to>
                                    </p:set>
                                    <p:animEffect transition="in" filter="fade">
                                      <p:cBhvr>
                                        <p:cTn id="7" dur="500"/>
                                        <p:tgtEl>
                                          <p:spTgt spid="6">
                                            <p:graphicEl>
                                              <a:dgm id="{A66592B4-CCCA-43D2-92A0-1D1821137A9F}"/>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graphicEl>
                                              <a:dgm id="{B82E68E0-04AC-486E-8578-31BCDB412537}"/>
                                            </p:graphicEl>
                                          </p:spTgt>
                                        </p:tgtEl>
                                        <p:attrNameLst>
                                          <p:attrName>style.visibility</p:attrName>
                                        </p:attrNameLst>
                                      </p:cBhvr>
                                      <p:to>
                                        <p:strVal val="visible"/>
                                      </p:to>
                                    </p:set>
                                    <p:animEffect transition="in" filter="fade">
                                      <p:cBhvr>
                                        <p:cTn id="10" dur="500"/>
                                        <p:tgtEl>
                                          <p:spTgt spid="6">
                                            <p:graphicEl>
                                              <a:dgm id="{B82E68E0-04AC-486E-8578-31BCDB412537}"/>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graphicEl>
                                              <a:dgm id="{7F560719-98A8-404D-9DDA-5EF4648E834D}"/>
                                            </p:graphicEl>
                                          </p:spTgt>
                                        </p:tgtEl>
                                        <p:attrNameLst>
                                          <p:attrName>style.visibility</p:attrName>
                                        </p:attrNameLst>
                                      </p:cBhvr>
                                      <p:to>
                                        <p:strVal val="visible"/>
                                      </p:to>
                                    </p:set>
                                    <p:animEffect transition="in" filter="fade">
                                      <p:cBhvr>
                                        <p:cTn id="15" dur="500"/>
                                        <p:tgtEl>
                                          <p:spTgt spid="6">
                                            <p:graphicEl>
                                              <a:dgm id="{7F560719-98A8-404D-9DDA-5EF4648E834D}"/>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graphicEl>
                                              <a:dgm id="{58F1C969-B942-4D86-BB0F-08421C89D5A3}"/>
                                            </p:graphicEl>
                                          </p:spTgt>
                                        </p:tgtEl>
                                        <p:attrNameLst>
                                          <p:attrName>style.visibility</p:attrName>
                                        </p:attrNameLst>
                                      </p:cBhvr>
                                      <p:to>
                                        <p:strVal val="visible"/>
                                      </p:to>
                                    </p:set>
                                    <p:animEffect transition="in" filter="fade">
                                      <p:cBhvr>
                                        <p:cTn id="18" dur="500"/>
                                        <p:tgtEl>
                                          <p:spTgt spid="6">
                                            <p:graphicEl>
                                              <a:dgm id="{58F1C969-B942-4D86-BB0F-08421C89D5A3}"/>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graphicEl>
                                              <a:dgm id="{BF5DD505-3BA2-4EE6-9655-E11D64041F3B}"/>
                                            </p:graphicEl>
                                          </p:spTgt>
                                        </p:tgtEl>
                                        <p:attrNameLst>
                                          <p:attrName>style.visibility</p:attrName>
                                        </p:attrNameLst>
                                      </p:cBhvr>
                                      <p:to>
                                        <p:strVal val="visible"/>
                                      </p:to>
                                    </p:set>
                                    <p:animEffect transition="in" filter="fade">
                                      <p:cBhvr>
                                        <p:cTn id="23" dur="500"/>
                                        <p:tgtEl>
                                          <p:spTgt spid="6">
                                            <p:graphicEl>
                                              <a:dgm id="{BF5DD505-3BA2-4EE6-9655-E11D64041F3B}"/>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
                                            <p:graphicEl>
                                              <a:dgm id="{DBDE8D22-5204-4518-BB27-18FF3B0029D0}"/>
                                            </p:graphicEl>
                                          </p:spTgt>
                                        </p:tgtEl>
                                        <p:attrNameLst>
                                          <p:attrName>style.visibility</p:attrName>
                                        </p:attrNameLst>
                                      </p:cBhvr>
                                      <p:to>
                                        <p:strVal val="visible"/>
                                      </p:to>
                                    </p:set>
                                    <p:animEffect transition="in" filter="fade">
                                      <p:cBhvr>
                                        <p:cTn id="26" dur="500"/>
                                        <p:tgtEl>
                                          <p:spTgt spid="6">
                                            <p:graphicEl>
                                              <a:dgm id="{DBDE8D22-5204-4518-BB27-18FF3B0029D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1903486809"/>
              </p:ext>
            </p:extLst>
          </p:nvPr>
        </p:nvGraphicFramePr>
        <p:xfrm>
          <a:off x="914400" y="1529409"/>
          <a:ext cx="16459200" cy="107229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32360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graphicEl>
                                              <a:dgm id="{1B335E4C-468E-4038-8FA4-8CAF98EF0E31}"/>
                                            </p:graphicEl>
                                          </p:spTgt>
                                        </p:tgtEl>
                                        <p:attrNameLst>
                                          <p:attrName>style.visibility</p:attrName>
                                        </p:attrNameLst>
                                      </p:cBhvr>
                                      <p:to>
                                        <p:strVal val="visible"/>
                                      </p:to>
                                    </p:set>
                                    <p:animEffect transition="in" filter="fade">
                                      <p:cBhvr>
                                        <p:cTn id="7" dur="500"/>
                                        <p:tgtEl>
                                          <p:spTgt spid="6">
                                            <p:graphicEl>
                                              <a:dgm id="{1B335E4C-468E-4038-8FA4-8CAF98EF0E31}"/>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graphicEl>
                                              <a:dgm id="{E6575DC9-FD6A-41CF-9AC7-81FC1445425E}"/>
                                            </p:graphicEl>
                                          </p:spTgt>
                                        </p:tgtEl>
                                        <p:attrNameLst>
                                          <p:attrName>style.visibility</p:attrName>
                                        </p:attrNameLst>
                                      </p:cBhvr>
                                      <p:to>
                                        <p:strVal val="visible"/>
                                      </p:to>
                                    </p:set>
                                    <p:animEffect transition="in" filter="fade">
                                      <p:cBhvr>
                                        <p:cTn id="10" dur="500"/>
                                        <p:tgtEl>
                                          <p:spTgt spid="6">
                                            <p:graphicEl>
                                              <a:dgm id="{E6575DC9-FD6A-41CF-9AC7-81FC1445425E}"/>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graphicEl>
                                              <a:dgm id="{B01F7CDF-71DE-4496-B784-E0EF911AA8CC}"/>
                                            </p:graphicEl>
                                          </p:spTgt>
                                        </p:tgtEl>
                                        <p:attrNameLst>
                                          <p:attrName>style.visibility</p:attrName>
                                        </p:attrNameLst>
                                      </p:cBhvr>
                                      <p:to>
                                        <p:strVal val="visible"/>
                                      </p:to>
                                    </p:set>
                                    <p:animEffect transition="in" filter="fade">
                                      <p:cBhvr>
                                        <p:cTn id="15" dur="500"/>
                                        <p:tgtEl>
                                          <p:spTgt spid="6">
                                            <p:graphicEl>
                                              <a:dgm id="{B01F7CDF-71DE-4496-B784-E0EF911AA8CC}"/>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graphicEl>
                                              <a:dgm id="{BE14A216-8E95-4429-ABA4-F8B450DB384A}"/>
                                            </p:graphicEl>
                                          </p:spTgt>
                                        </p:tgtEl>
                                        <p:attrNameLst>
                                          <p:attrName>style.visibility</p:attrName>
                                        </p:attrNameLst>
                                      </p:cBhvr>
                                      <p:to>
                                        <p:strVal val="visible"/>
                                      </p:to>
                                    </p:set>
                                    <p:animEffect transition="in" filter="fade">
                                      <p:cBhvr>
                                        <p:cTn id="18" dur="500"/>
                                        <p:tgtEl>
                                          <p:spTgt spid="6">
                                            <p:graphicEl>
                                              <a:dgm id="{BE14A216-8E95-4429-ABA4-F8B450DB384A}"/>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graphicEl>
                                              <a:dgm id="{7917BB01-A480-462C-8822-A3DA869214C1}"/>
                                            </p:graphicEl>
                                          </p:spTgt>
                                        </p:tgtEl>
                                        <p:attrNameLst>
                                          <p:attrName>style.visibility</p:attrName>
                                        </p:attrNameLst>
                                      </p:cBhvr>
                                      <p:to>
                                        <p:strVal val="visible"/>
                                      </p:to>
                                    </p:set>
                                    <p:animEffect transition="in" filter="fade">
                                      <p:cBhvr>
                                        <p:cTn id="23" dur="500"/>
                                        <p:tgtEl>
                                          <p:spTgt spid="6">
                                            <p:graphicEl>
                                              <a:dgm id="{7917BB01-A480-462C-8822-A3DA869214C1}"/>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
                                            <p:graphicEl>
                                              <a:dgm id="{3A3C4ABF-DEE6-4BB1-9F5A-98C0C507C23B}"/>
                                            </p:graphicEl>
                                          </p:spTgt>
                                        </p:tgtEl>
                                        <p:attrNameLst>
                                          <p:attrName>style.visibility</p:attrName>
                                        </p:attrNameLst>
                                      </p:cBhvr>
                                      <p:to>
                                        <p:strVal val="visible"/>
                                      </p:to>
                                    </p:set>
                                    <p:animEffect transition="in" filter="fade">
                                      <p:cBhvr>
                                        <p:cTn id="26" dur="500"/>
                                        <p:tgtEl>
                                          <p:spTgt spid="6">
                                            <p:graphicEl>
                                              <a:dgm id="{3A3C4ABF-DEE6-4BB1-9F5A-98C0C507C23B}"/>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
                                            <p:graphicEl>
                                              <a:dgm id="{944444A5-88E1-4088-8419-2A18679C4F06}"/>
                                            </p:graphicEl>
                                          </p:spTgt>
                                        </p:tgtEl>
                                        <p:attrNameLst>
                                          <p:attrName>style.visibility</p:attrName>
                                        </p:attrNameLst>
                                      </p:cBhvr>
                                      <p:to>
                                        <p:strVal val="visible"/>
                                      </p:to>
                                    </p:set>
                                    <p:animEffect transition="in" filter="fade">
                                      <p:cBhvr>
                                        <p:cTn id="31" dur="500"/>
                                        <p:tgtEl>
                                          <p:spTgt spid="6">
                                            <p:graphicEl>
                                              <a:dgm id="{944444A5-88E1-4088-8419-2A18679C4F06}"/>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
                                            <p:graphicEl>
                                              <a:dgm id="{DC24AED0-73A1-4324-9C82-EDB3FB4B24AB}"/>
                                            </p:graphicEl>
                                          </p:spTgt>
                                        </p:tgtEl>
                                        <p:attrNameLst>
                                          <p:attrName>style.visibility</p:attrName>
                                        </p:attrNameLst>
                                      </p:cBhvr>
                                      <p:to>
                                        <p:strVal val="visible"/>
                                      </p:to>
                                    </p:set>
                                    <p:animEffect transition="in" filter="fade">
                                      <p:cBhvr>
                                        <p:cTn id="34" dur="500"/>
                                        <p:tgtEl>
                                          <p:spTgt spid="6">
                                            <p:graphicEl>
                                              <a:dgm id="{DC24AED0-73A1-4324-9C82-EDB3FB4B24A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bg1">
              <a:lumMod val="75000"/>
            </a:schemeClr>
          </a:solidFill>
        </p:spPr>
        <p:style>
          <a:lnRef idx="0">
            <a:scrgbClr r="0" g="0" b="0"/>
          </a:lnRef>
          <a:fillRef idx="1002">
            <a:schemeClr val="lt2"/>
          </a:fillRef>
          <a:effectRef idx="0">
            <a:scrgbClr r="0" g="0" b="0"/>
          </a:effectRef>
          <a:fontRef idx="major"/>
        </p:style>
        <p:txBody>
          <a:bodyPr>
            <a:noAutofit/>
          </a:bodyPr>
          <a:lstStyle/>
          <a:p>
            <a:pPr>
              <a:lnSpc>
                <a:spcPct val="107000"/>
              </a:lnSpc>
              <a:spcAft>
                <a:spcPts val="1200"/>
              </a:spcAft>
            </a:pPr>
            <a:r>
              <a:rPr lang="ar-OM" sz="7200" b="1" dirty="0">
                <a:latin typeface="Arial" panose="020B0604020202020204" pitchFamily="34" charset="0"/>
                <a:ea typeface="Calibri" panose="020F0502020204030204" pitchFamily="34" charset="0"/>
                <a:cs typeface="Calibri" panose="020F0502020204030204" pitchFamily="34" charset="0"/>
              </a:rPr>
              <a:t>ثانيا: التحديات التي تواجه التعليم في سلطنة عمان</a:t>
            </a:r>
            <a:r>
              <a:rPr lang="ar-OM" sz="7200" b="1" dirty="0" smtClean="0">
                <a:latin typeface="Arial" panose="020B0604020202020204" pitchFamily="34" charset="0"/>
                <a:ea typeface="Calibri" panose="020F0502020204030204" pitchFamily="34" charset="0"/>
                <a:cs typeface="Calibri" panose="020F0502020204030204" pitchFamily="34" charset="0"/>
              </a:rPr>
              <a:t>:</a:t>
            </a:r>
            <a:endParaRPr lang="ar-OM" sz="7200" dirty="0"/>
          </a:p>
        </p:txBody>
      </p:sp>
      <p:sp>
        <p:nvSpPr>
          <p:cNvPr id="3" name="عنصر نائب للمحتوى 2"/>
          <p:cNvSpPr>
            <a:spLocks noGrp="1"/>
          </p:cNvSpPr>
          <p:nvPr>
            <p:ph idx="1"/>
          </p:nvPr>
        </p:nvSpPr>
        <p:spPr/>
        <p:txBody>
          <a:bodyPr>
            <a:normAutofit lnSpcReduction="10000"/>
          </a:bodyPr>
          <a:lstStyle/>
          <a:p>
            <a:pPr>
              <a:lnSpc>
                <a:spcPct val="107000"/>
              </a:lnSpc>
              <a:spcAft>
                <a:spcPts val="1200"/>
              </a:spcAft>
            </a:pPr>
            <a:r>
              <a:rPr lang="ar-OM" sz="4800" b="1" u="sng" dirty="0">
                <a:latin typeface="Arial" panose="020B0604020202020204" pitchFamily="34" charset="0"/>
                <a:ea typeface="Calibri" panose="020F0502020204030204" pitchFamily="34" charset="0"/>
                <a:cs typeface="Calibri" panose="020F0502020204030204" pitchFamily="34" charset="0"/>
              </a:rPr>
              <a:t>تحديات متعلقة بإدارة قطاع التعليم.</a:t>
            </a:r>
            <a:endParaRPr lang="en-US" sz="4800" b="1" u="sng" dirty="0">
              <a:latin typeface="Arial" panose="020B0604020202020204" pitchFamily="34" charset="0"/>
              <a:ea typeface="Calibri" panose="020F0502020204030204" pitchFamily="34" charset="0"/>
              <a:cs typeface="Calibri" panose="020F0502020204030204" pitchFamily="34" charset="0"/>
            </a:endParaRPr>
          </a:p>
          <a:p>
            <a:pPr>
              <a:lnSpc>
                <a:spcPct val="107000"/>
              </a:lnSpc>
              <a:spcAft>
                <a:spcPts val="1200"/>
              </a:spcAft>
            </a:pPr>
            <a:r>
              <a:rPr lang="ar-OM" dirty="0">
                <a:latin typeface="Arial" panose="020B0604020202020204" pitchFamily="34" charset="0"/>
                <a:ea typeface="Calibri" panose="020F0502020204030204" pitchFamily="34" charset="0"/>
                <a:cs typeface="Calibri" panose="020F0502020204030204" pitchFamily="34" charset="0"/>
              </a:rPr>
              <a:t>التوجه نحو التخطيط الاستراتيجي.</a:t>
            </a:r>
            <a:endParaRPr lang="en-US" dirty="0">
              <a:latin typeface="Arial" panose="020B0604020202020204" pitchFamily="34" charset="0"/>
              <a:ea typeface="Calibri" panose="020F0502020204030204" pitchFamily="34" charset="0"/>
              <a:cs typeface="Calibri" panose="020F0502020204030204" pitchFamily="34" charset="0"/>
            </a:endParaRPr>
          </a:p>
          <a:p>
            <a:pPr>
              <a:lnSpc>
                <a:spcPct val="107000"/>
              </a:lnSpc>
              <a:spcAft>
                <a:spcPts val="1200"/>
              </a:spcAft>
            </a:pPr>
            <a:r>
              <a:rPr lang="ar-OM" dirty="0">
                <a:latin typeface="Arial" panose="020B0604020202020204" pitchFamily="34" charset="0"/>
                <a:ea typeface="Calibri" panose="020F0502020204030204" pitchFamily="34" charset="0"/>
                <a:cs typeface="Calibri" panose="020F0502020204030204" pitchFamily="34" charset="0"/>
              </a:rPr>
              <a:t>الحاجة الى توفير البيانات والمؤشرات.</a:t>
            </a:r>
            <a:endParaRPr lang="en-US" dirty="0">
              <a:latin typeface="Arial" panose="020B0604020202020204" pitchFamily="34" charset="0"/>
              <a:ea typeface="Calibri" panose="020F0502020204030204" pitchFamily="34" charset="0"/>
              <a:cs typeface="Calibri" panose="020F0502020204030204" pitchFamily="34" charset="0"/>
            </a:endParaRPr>
          </a:p>
          <a:p>
            <a:pPr>
              <a:lnSpc>
                <a:spcPct val="107000"/>
              </a:lnSpc>
              <a:spcAft>
                <a:spcPts val="1200"/>
              </a:spcAft>
            </a:pPr>
            <a:r>
              <a:rPr lang="ar-OM" dirty="0">
                <a:latin typeface="Arial" panose="020B0604020202020204" pitchFamily="34" charset="0"/>
                <a:ea typeface="Calibri" panose="020F0502020204030204" pitchFamily="34" charset="0"/>
                <a:cs typeface="Calibri" panose="020F0502020204030204" pitchFamily="34" charset="0"/>
              </a:rPr>
              <a:t>تعزيز الاستقلالية المالي والإداري للمؤسسات التعليمية.</a:t>
            </a:r>
            <a:endParaRPr lang="en-US" dirty="0">
              <a:latin typeface="Arial" panose="020B0604020202020204" pitchFamily="34" charset="0"/>
              <a:ea typeface="Calibri" panose="020F0502020204030204" pitchFamily="34" charset="0"/>
              <a:cs typeface="Calibri" panose="020F0502020204030204" pitchFamily="34" charset="0"/>
            </a:endParaRPr>
          </a:p>
          <a:p>
            <a:pPr>
              <a:lnSpc>
                <a:spcPct val="107000"/>
              </a:lnSpc>
              <a:spcAft>
                <a:spcPts val="1200"/>
              </a:spcAft>
            </a:pPr>
            <a:r>
              <a:rPr lang="ar-OM" sz="4800" b="1" u="sng" dirty="0">
                <a:latin typeface="Arial" panose="020B0604020202020204" pitchFamily="34" charset="0"/>
                <a:ea typeface="Calibri" panose="020F0502020204030204" pitchFamily="34" charset="0"/>
                <a:cs typeface="Calibri" panose="020F0502020204030204" pitchFamily="34" charset="0"/>
              </a:rPr>
              <a:t>تحديات متعلقة بالطلبة</a:t>
            </a:r>
            <a:endParaRPr lang="en-US" sz="4800" b="1" u="sng" dirty="0">
              <a:latin typeface="Arial" panose="020B0604020202020204" pitchFamily="34" charset="0"/>
              <a:ea typeface="Calibri" panose="020F0502020204030204" pitchFamily="34" charset="0"/>
              <a:cs typeface="Calibri" panose="020F0502020204030204" pitchFamily="34" charset="0"/>
            </a:endParaRPr>
          </a:p>
          <a:p>
            <a:pPr>
              <a:lnSpc>
                <a:spcPct val="107000"/>
              </a:lnSpc>
              <a:spcAft>
                <a:spcPts val="1200"/>
              </a:spcAft>
            </a:pPr>
            <a:r>
              <a:rPr lang="ar-OM" dirty="0">
                <a:latin typeface="Arial" panose="020B0604020202020204" pitchFamily="34" charset="0"/>
                <a:ea typeface="Calibri" panose="020F0502020204030204" pitchFamily="34" charset="0"/>
                <a:cs typeface="Calibri" panose="020F0502020204030204" pitchFamily="34" charset="0"/>
              </a:rPr>
              <a:t>رفع مستوى الملتحقين بالتعليم ما قبل المدرسي.</a:t>
            </a:r>
            <a:endParaRPr lang="en-US" dirty="0">
              <a:latin typeface="Arial" panose="020B0604020202020204" pitchFamily="34" charset="0"/>
              <a:ea typeface="Calibri" panose="020F0502020204030204" pitchFamily="34" charset="0"/>
              <a:cs typeface="Calibri" panose="020F0502020204030204" pitchFamily="34" charset="0"/>
            </a:endParaRPr>
          </a:p>
          <a:p>
            <a:pPr>
              <a:lnSpc>
                <a:spcPct val="107000"/>
              </a:lnSpc>
              <a:spcAft>
                <a:spcPts val="1200"/>
              </a:spcAft>
            </a:pPr>
            <a:r>
              <a:rPr lang="ar-OM" dirty="0">
                <a:latin typeface="Arial" panose="020B0604020202020204" pitchFamily="34" charset="0"/>
                <a:ea typeface="Calibri" panose="020F0502020204030204" pitchFamily="34" charset="0"/>
                <a:cs typeface="Calibri" panose="020F0502020204030204" pitchFamily="34" charset="0"/>
              </a:rPr>
              <a:t>تعزيز دافعية الطلبة للدراسة والتحصيل.</a:t>
            </a:r>
            <a:endParaRPr lang="en-US" dirty="0">
              <a:latin typeface="Arial" panose="020B0604020202020204" pitchFamily="34" charset="0"/>
              <a:ea typeface="Calibri" panose="020F0502020204030204" pitchFamily="34" charset="0"/>
              <a:cs typeface="Calibri" panose="020F0502020204030204" pitchFamily="34" charset="0"/>
            </a:endParaRPr>
          </a:p>
          <a:p>
            <a:endParaRPr lang="ar-OM" dirty="0"/>
          </a:p>
        </p:txBody>
      </p:sp>
    </p:spTree>
    <p:extLst>
      <p:ext uri="{BB962C8B-B14F-4D97-AF65-F5344CB8AC3E}">
        <p14:creationId xmlns:p14="http://schemas.microsoft.com/office/powerpoint/2010/main" val="38436407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14400" y="1529408"/>
            <a:ext cx="16459200" cy="10722919"/>
          </a:xfrm>
        </p:spPr>
        <p:txBody>
          <a:bodyPr/>
          <a:lstStyle/>
          <a:p>
            <a:pPr>
              <a:lnSpc>
                <a:spcPct val="107000"/>
              </a:lnSpc>
              <a:spcAft>
                <a:spcPts val="1200"/>
              </a:spcAft>
            </a:pPr>
            <a:r>
              <a:rPr lang="ar-OM" sz="5400" b="1" u="sng" dirty="0">
                <a:latin typeface="Arial" panose="020B0604020202020204" pitchFamily="34" charset="0"/>
                <a:ea typeface="Calibri" panose="020F0502020204030204" pitchFamily="34" charset="0"/>
                <a:cs typeface="Calibri" panose="020F0502020204030204" pitchFamily="34" charset="0"/>
              </a:rPr>
              <a:t>تحديات متعلقة بضمان جودة التعليم</a:t>
            </a:r>
            <a:endParaRPr lang="en-US" sz="5400" b="1" u="sng" dirty="0">
              <a:latin typeface="Arial" panose="020B0604020202020204" pitchFamily="34" charset="0"/>
              <a:ea typeface="Calibri" panose="020F0502020204030204" pitchFamily="34" charset="0"/>
              <a:cs typeface="Calibri" panose="020F0502020204030204" pitchFamily="34" charset="0"/>
            </a:endParaRPr>
          </a:p>
          <a:p>
            <a:pPr>
              <a:lnSpc>
                <a:spcPct val="107000"/>
              </a:lnSpc>
              <a:spcAft>
                <a:spcPts val="1200"/>
              </a:spcAft>
            </a:pPr>
            <a:r>
              <a:rPr lang="ar-OM" sz="3600" dirty="0">
                <a:latin typeface="Arial" panose="020B0604020202020204" pitchFamily="34" charset="0"/>
                <a:ea typeface="Calibri" panose="020F0502020204030204" pitchFamily="34" charset="0"/>
                <a:cs typeface="Calibri" panose="020F0502020204030204" pitchFamily="34" charset="0"/>
              </a:rPr>
              <a:t>تحسين تحصيل الطلبة في المهارات اللغوية والعلوم والرياضيات.</a:t>
            </a:r>
            <a:endParaRPr lang="en-US" sz="3600" dirty="0">
              <a:latin typeface="Arial" panose="020B0604020202020204" pitchFamily="34" charset="0"/>
              <a:ea typeface="Calibri" panose="020F0502020204030204" pitchFamily="34" charset="0"/>
              <a:cs typeface="Calibri" panose="020F0502020204030204" pitchFamily="34" charset="0"/>
            </a:endParaRPr>
          </a:p>
          <a:p>
            <a:pPr>
              <a:lnSpc>
                <a:spcPct val="107000"/>
              </a:lnSpc>
              <a:spcAft>
                <a:spcPts val="1200"/>
              </a:spcAft>
            </a:pPr>
            <a:r>
              <a:rPr lang="ar-OM" sz="3600" dirty="0">
                <a:latin typeface="Arial" panose="020B0604020202020204" pitchFamily="34" charset="0"/>
                <a:ea typeface="Calibri" panose="020F0502020204030204" pitchFamily="34" charset="0"/>
                <a:cs typeface="Calibri" panose="020F0502020204030204" pitchFamily="34" charset="0"/>
              </a:rPr>
              <a:t>توفير البيانات الدقيقة باحتياجات سوق العمل.</a:t>
            </a:r>
            <a:endParaRPr lang="en-US" sz="3600" dirty="0">
              <a:latin typeface="Arial" panose="020B0604020202020204" pitchFamily="34" charset="0"/>
              <a:ea typeface="Calibri" panose="020F0502020204030204" pitchFamily="34" charset="0"/>
              <a:cs typeface="Calibri" panose="020F0502020204030204" pitchFamily="34" charset="0"/>
            </a:endParaRPr>
          </a:p>
          <a:p>
            <a:pPr>
              <a:lnSpc>
                <a:spcPct val="107000"/>
              </a:lnSpc>
              <a:spcAft>
                <a:spcPts val="1200"/>
              </a:spcAft>
            </a:pPr>
            <a:r>
              <a:rPr lang="ar-OM" sz="6000" u="sng" dirty="0">
                <a:latin typeface="Arial" panose="020B0604020202020204" pitchFamily="34" charset="0"/>
                <a:ea typeface="Calibri" panose="020F0502020204030204" pitchFamily="34" charset="0"/>
                <a:cs typeface="Calibri" panose="020F0502020204030204" pitchFamily="34" charset="0"/>
              </a:rPr>
              <a:t>تحديات متعلقة بالتمويل</a:t>
            </a:r>
            <a:endParaRPr lang="en-US" sz="6000" u="sng" dirty="0">
              <a:latin typeface="Arial" panose="020B0604020202020204" pitchFamily="34" charset="0"/>
              <a:ea typeface="Calibri" panose="020F0502020204030204" pitchFamily="34" charset="0"/>
              <a:cs typeface="Calibri" panose="020F0502020204030204" pitchFamily="34" charset="0"/>
            </a:endParaRPr>
          </a:p>
          <a:p>
            <a:pPr>
              <a:lnSpc>
                <a:spcPct val="107000"/>
              </a:lnSpc>
              <a:spcAft>
                <a:spcPts val="1200"/>
              </a:spcAft>
            </a:pPr>
            <a:r>
              <a:rPr lang="ar-OM" sz="3600" dirty="0">
                <a:latin typeface="Arial" panose="020B0604020202020204" pitchFamily="34" charset="0"/>
                <a:ea typeface="Calibri" panose="020F0502020204030204" pitchFamily="34" charset="0"/>
                <a:cs typeface="Calibri" panose="020F0502020204030204" pitchFamily="34" charset="0"/>
              </a:rPr>
              <a:t>تنويع بدائل التمويل بدلا من الاعتماد على الدعم الحكومي.</a:t>
            </a:r>
            <a:endParaRPr lang="en-US" sz="3600" dirty="0">
              <a:latin typeface="Arial" panose="020B0604020202020204" pitchFamily="34" charset="0"/>
              <a:ea typeface="Calibri" panose="020F0502020204030204" pitchFamily="34" charset="0"/>
              <a:cs typeface="Calibri" panose="020F0502020204030204" pitchFamily="34" charset="0"/>
            </a:endParaRPr>
          </a:p>
          <a:p>
            <a:endParaRPr lang="ar-OM" dirty="0"/>
          </a:p>
        </p:txBody>
      </p:sp>
    </p:spTree>
    <p:extLst>
      <p:ext uri="{BB962C8B-B14F-4D97-AF65-F5344CB8AC3E}">
        <p14:creationId xmlns:p14="http://schemas.microsoft.com/office/powerpoint/2010/main" val="25644082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549276"/>
            <a:ext cx="16459200" cy="2492300"/>
          </a:xfrm>
          <a:solidFill>
            <a:schemeClr val="bg1">
              <a:lumMod val="75000"/>
            </a:schemeClr>
          </a:solidFill>
        </p:spPr>
        <p:style>
          <a:lnRef idx="0">
            <a:schemeClr val="accent4"/>
          </a:lnRef>
          <a:fillRef idx="1003">
            <a:schemeClr val="dk2"/>
          </a:fillRef>
          <a:effectRef idx="3">
            <a:schemeClr val="accent4"/>
          </a:effectRef>
          <a:fontRef idx="minor">
            <a:schemeClr val="lt1"/>
          </a:fontRef>
        </p:style>
        <p:txBody>
          <a:bodyPr>
            <a:normAutofit/>
          </a:bodyPr>
          <a:lstStyle/>
          <a:p>
            <a:pPr>
              <a:lnSpc>
                <a:spcPct val="107000"/>
              </a:lnSpc>
              <a:spcAft>
                <a:spcPts val="1200"/>
              </a:spcAft>
            </a:pPr>
            <a:r>
              <a:rPr lang="ar-OM" sz="7200" b="1" dirty="0">
                <a:solidFill>
                  <a:schemeClr val="tx1"/>
                </a:solidFill>
                <a:latin typeface="Arial" panose="020B0604020202020204" pitchFamily="34" charset="0"/>
                <a:ea typeface="Calibri" panose="020F0502020204030204" pitchFamily="34" charset="0"/>
                <a:cs typeface="Calibri" panose="020F0502020204030204" pitchFamily="34" charset="0"/>
              </a:rPr>
              <a:t>ثالثا: التطلعات المستقبلية للتعليم في سلطنة عمان</a:t>
            </a:r>
            <a:r>
              <a:rPr lang="en-US" sz="7200" dirty="0">
                <a:solidFill>
                  <a:schemeClr val="tx1"/>
                </a:solidFill>
                <a:latin typeface="Arial" panose="020B0604020202020204" pitchFamily="34" charset="0"/>
                <a:ea typeface="Calibri" panose="020F0502020204030204" pitchFamily="34" charset="0"/>
                <a:cs typeface="Calibri" panose="020F0502020204030204" pitchFamily="34" charset="0"/>
              </a:rPr>
              <a:t/>
            </a:r>
            <a:br>
              <a:rPr lang="en-US" sz="7200" dirty="0">
                <a:solidFill>
                  <a:schemeClr val="tx1"/>
                </a:solidFill>
                <a:latin typeface="Arial" panose="020B0604020202020204" pitchFamily="34" charset="0"/>
                <a:ea typeface="Calibri" panose="020F0502020204030204" pitchFamily="34" charset="0"/>
                <a:cs typeface="Calibri" panose="020F0502020204030204" pitchFamily="34" charset="0"/>
              </a:rPr>
            </a:br>
            <a:endParaRPr lang="ar-OM" sz="7200" dirty="0">
              <a:solidFill>
                <a:schemeClr val="tx1"/>
              </a:solidFill>
            </a:endParaRPr>
          </a:p>
        </p:txBody>
      </p:sp>
      <p:sp>
        <p:nvSpPr>
          <p:cNvPr id="3" name="عنصر نائب للمحتوى 2"/>
          <p:cNvSpPr>
            <a:spLocks noGrp="1"/>
          </p:cNvSpPr>
          <p:nvPr>
            <p:ph idx="1"/>
          </p:nvPr>
        </p:nvSpPr>
        <p:spPr>
          <a:xfrm>
            <a:off x="914400" y="3545633"/>
            <a:ext cx="16459200" cy="8706694"/>
          </a:xfrm>
        </p:spPr>
        <p:txBody>
          <a:bodyPr/>
          <a:lstStyle/>
          <a:p>
            <a:pPr>
              <a:lnSpc>
                <a:spcPct val="107000"/>
              </a:lnSpc>
              <a:spcAft>
                <a:spcPts val="1200"/>
              </a:spcAft>
            </a:pPr>
            <a:r>
              <a:rPr lang="ar-OM" sz="4800" b="1" u="sng" dirty="0">
                <a:latin typeface="Arial" panose="020B0604020202020204" pitchFamily="34" charset="0"/>
                <a:ea typeface="Calibri" panose="020F0502020204030204" pitchFamily="34" charset="0"/>
                <a:cs typeface="Calibri" panose="020F0502020204030204" pitchFamily="34" charset="0"/>
              </a:rPr>
              <a:t>وجود استراتيجية وطنية للتعليم 2040 من خلال:</a:t>
            </a:r>
            <a:endParaRPr lang="en-US" sz="4800" b="1" u="sng" dirty="0">
              <a:latin typeface="Arial" panose="020B0604020202020204" pitchFamily="34" charset="0"/>
              <a:ea typeface="Calibri" panose="020F0502020204030204" pitchFamily="34" charset="0"/>
              <a:cs typeface="Calibri" panose="020F0502020204030204" pitchFamily="34" charset="0"/>
            </a:endParaRPr>
          </a:p>
          <a:p>
            <a:pPr>
              <a:lnSpc>
                <a:spcPct val="107000"/>
              </a:lnSpc>
              <a:spcAft>
                <a:spcPts val="1200"/>
              </a:spcAft>
            </a:pPr>
            <a:r>
              <a:rPr lang="ar-OM" sz="4400" b="1" dirty="0">
                <a:latin typeface="Arial" panose="020B0604020202020204" pitchFamily="34" charset="0"/>
                <a:ea typeface="Calibri" panose="020F0502020204030204" pitchFamily="34" charset="0"/>
                <a:cs typeface="Calibri" panose="020F0502020204030204" pitchFamily="34" charset="0"/>
              </a:rPr>
              <a:t>بناء نظام فاعل لإدارة وحوكمة قطاع التعليم</a:t>
            </a:r>
            <a:endParaRPr lang="en-US" sz="4400" b="1" dirty="0">
              <a:latin typeface="Arial" panose="020B0604020202020204" pitchFamily="34" charset="0"/>
              <a:ea typeface="Calibri" panose="020F0502020204030204" pitchFamily="34" charset="0"/>
              <a:cs typeface="Calibri" panose="020F0502020204030204" pitchFamily="34" charset="0"/>
            </a:endParaRPr>
          </a:p>
          <a:p>
            <a:pPr>
              <a:lnSpc>
                <a:spcPct val="107000"/>
              </a:lnSpc>
              <a:spcAft>
                <a:spcPts val="1200"/>
              </a:spcAft>
            </a:pPr>
            <a:r>
              <a:rPr lang="ar-OM" sz="4400" b="1" dirty="0">
                <a:latin typeface="Arial" panose="020B0604020202020204" pitchFamily="34" charset="0"/>
                <a:ea typeface="Calibri" panose="020F0502020204030204" pitchFamily="34" charset="0"/>
                <a:cs typeface="Calibri" panose="020F0502020204030204" pitchFamily="34" charset="0"/>
              </a:rPr>
              <a:t>تحقيق معدلات عالية بنتائج التعليم</a:t>
            </a:r>
            <a:endParaRPr lang="en-US" sz="4400" b="1" dirty="0">
              <a:latin typeface="Arial" panose="020B0604020202020204" pitchFamily="34" charset="0"/>
              <a:ea typeface="Calibri" panose="020F0502020204030204" pitchFamily="34" charset="0"/>
              <a:cs typeface="Calibri" panose="020F0502020204030204" pitchFamily="34" charset="0"/>
            </a:endParaRPr>
          </a:p>
          <a:p>
            <a:pPr>
              <a:lnSpc>
                <a:spcPct val="107000"/>
              </a:lnSpc>
              <a:spcAft>
                <a:spcPts val="1200"/>
              </a:spcAft>
            </a:pPr>
            <a:r>
              <a:rPr lang="ar-OM" sz="4400" b="1" dirty="0">
                <a:latin typeface="Arial" panose="020B0604020202020204" pitchFamily="34" charset="0"/>
                <a:ea typeface="Calibri" panose="020F0502020204030204" pitchFamily="34" charset="0"/>
                <a:cs typeface="Calibri" panose="020F0502020204030204" pitchFamily="34" charset="0"/>
              </a:rPr>
              <a:t>الارتقاء بجودة نظام التعليم</a:t>
            </a:r>
            <a:endParaRPr lang="en-US" sz="4400" b="1" dirty="0">
              <a:latin typeface="Arial" panose="020B0604020202020204" pitchFamily="34" charset="0"/>
              <a:ea typeface="Calibri" panose="020F0502020204030204" pitchFamily="34" charset="0"/>
              <a:cs typeface="Calibri" panose="020F0502020204030204" pitchFamily="34" charset="0"/>
            </a:endParaRPr>
          </a:p>
          <a:p>
            <a:pPr>
              <a:lnSpc>
                <a:spcPct val="107000"/>
              </a:lnSpc>
              <a:spcAft>
                <a:spcPts val="1200"/>
              </a:spcAft>
            </a:pPr>
            <a:r>
              <a:rPr lang="ar-OM" sz="4400" b="1" dirty="0">
                <a:latin typeface="Arial" panose="020B0604020202020204" pitchFamily="34" charset="0"/>
                <a:ea typeface="Calibri" panose="020F0502020204030204" pitchFamily="34" charset="0"/>
                <a:cs typeface="Calibri" panose="020F0502020204030204" pitchFamily="34" charset="0"/>
              </a:rPr>
              <a:t>تعزيز الابتكار والابداع والبحث العلمي في قطاع التعليم.</a:t>
            </a:r>
            <a:endParaRPr lang="en-US" sz="4400" b="1" dirty="0">
              <a:latin typeface="Arial" panose="020B0604020202020204" pitchFamily="34" charset="0"/>
              <a:ea typeface="Calibri" panose="020F0502020204030204" pitchFamily="34" charset="0"/>
              <a:cs typeface="Calibri" panose="020F0502020204030204" pitchFamily="34" charset="0"/>
            </a:endParaRPr>
          </a:p>
          <a:p>
            <a:pPr>
              <a:lnSpc>
                <a:spcPct val="107000"/>
              </a:lnSpc>
              <a:spcAft>
                <a:spcPts val="1200"/>
              </a:spcAft>
            </a:pPr>
            <a:r>
              <a:rPr lang="ar-OM" sz="4400" b="1" dirty="0">
                <a:latin typeface="Arial" panose="020B0604020202020204" pitchFamily="34" charset="0"/>
                <a:ea typeface="Calibri" panose="020F0502020204030204" pitchFamily="34" charset="0"/>
                <a:cs typeface="Calibri" panose="020F0502020204030204" pitchFamily="34" charset="0"/>
              </a:rPr>
              <a:t>بناء نظام تمويل فاعل ومستدام لقطاع التعليم.</a:t>
            </a:r>
            <a:endParaRPr lang="en-US" sz="4400" b="1" dirty="0">
              <a:latin typeface="Arial" panose="020B0604020202020204" pitchFamily="34" charset="0"/>
              <a:ea typeface="Calibri" panose="020F0502020204030204" pitchFamily="34" charset="0"/>
              <a:cs typeface="Calibri" panose="020F0502020204030204" pitchFamily="34" charset="0"/>
            </a:endParaRPr>
          </a:p>
          <a:p>
            <a:endParaRPr lang="ar-OM" dirty="0"/>
          </a:p>
        </p:txBody>
      </p:sp>
    </p:spTree>
    <p:extLst>
      <p:ext uri="{BB962C8B-B14F-4D97-AF65-F5344CB8AC3E}">
        <p14:creationId xmlns:p14="http://schemas.microsoft.com/office/powerpoint/2010/main" val="19143240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80C8FD6-8391-4DC8-93AE-36D5CA05C074}"/>
              </a:ext>
            </a:extLst>
          </p:cNvPr>
          <p:cNvSpPr>
            <a:spLocks noGrp="1"/>
          </p:cNvSpPr>
          <p:nvPr>
            <p:ph type="title"/>
          </p:nvPr>
        </p:nvSpPr>
        <p:spPr>
          <a:solidFill>
            <a:schemeClr val="bg1">
              <a:lumMod val="75000"/>
            </a:schemeClr>
          </a:solidFill>
        </p:spPr>
        <p:txBody>
          <a:bodyPr/>
          <a:lstStyle/>
          <a:p>
            <a:r>
              <a:rPr lang="ar-OM" b="1" dirty="0"/>
              <a:t>تجويد التعليم المدرسي العماني</a:t>
            </a:r>
          </a:p>
        </p:txBody>
      </p:sp>
      <p:sp>
        <p:nvSpPr>
          <p:cNvPr id="3" name="عنصر نائب للمحتوى 2">
            <a:extLst>
              <a:ext uri="{FF2B5EF4-FFF2-40B4-BE49-F238E27FC236}">
                <a16:creationId xmlns:a16="http://schemas.microsoft.com/office/drawing/2014/main" id="{B5BEBD53-A6E4-498B-A13E-853D742E4432}"/>
              </a:ext>
            </a:extLst>
          </p:cNvPr>
          <p:cNvSpPr>
            <a:spLocks noGrp="1"/>
          </p:cNvSpPr>
          <p:nvPr>
            <p:ph idx="1"/>
          </p:nvPr>
        </p:nvSpPr>
        <p:spPr/>
        <p:txBody>
          <a:bodyPr>
            <a:normAutofit/>
          </a:bodyPr>
          <a:lstStyle/>
          <a:p>
            <a:pPr algn="just">
              <a:buClr>
                <a:srgbClr val="FF0000"/>
              </a:buClr>
              <a:buFont typeface="Wingdings" panose="05000000000000000000" pitchFamily="2" charset="2"/>
              <a:buChar char="q"/>
            </a:pPr>
            <a:r>
              <a:rPr lang="ar-OM" dirty="0"/>
              <a:t>بادرت وزارة التربية والتعليم إلى إجراء دراسات تقويمية للنظام التعليمي بالتعاون مع مؤسسات عالمية متخصصة، عززتها بالاطلاع على الأنظمة التعليمية في الدول التي حققت مستويات عالية في نتائج الاختبارات الدولية؛ بهدف إعداد خارطة الطريق المستقبلية لتجويد التعليم المدرسي.</a:t>
            </a:r>
          </a:p>
          <a:p>
            <a:pPr algn="just">
              <a:buClr>
                <a:srgbClr val="FF0000"/>
              </a:buClr>
              <a:buFont typeface="Wingdings" panose="05000000000000000000" pitchFamily="2" charset="2"/>
              <a:buChar char="q"/>
            </a:pPr>
            <a:r>
              <a:rPr lang="ar-OM" dirty="0"/>
              <a:t>ويُنتظر أن تقوم خارطة الطريق المستقبلية لتجويد التعليم المدرسي على عدد من المرتكزات لتضمن التكامل والنظرة الكلية للنظام التعليمي. </a:t>
            </a:r>
          </a:p>
        </p:txBody>
      </p:sp>
    </p:spTree>
    <p:custDataLst>
      <p:tags r:id="rId1"/>
    </p:custDataLst>
    <p:extLst>
      <p:ext uri="{BB962C8B-B14F-4D97-AF65-F5344CB8AC3E}">
        <p14:creationId xmlns:p14="http://schemas.microsoft.com/office/powerpoint/2010/main" val="35759965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E3ED8C8-86B3-4DBD-9140-B21A2AE993AB}"/>
              </a:ext>
            </a:extLst>
          </p:cNvPr>
          <p:cNvSpPr>
            <a:spLocks noGrp="1"/>
          </p:cNvSpPr>
          <p:nvPr>
            <p:ph type="title"/>
          </p:nvPr>
        </p:nvSpPr>
        <p:spPr>
          <a:solidFill>
            <a:schemeClr val="bg1">
              <a:lumMod val="75000"/>
            </a:schemeClr>
          </a:solidFill>
        </p:spPr>
        <p:txBody>
          <a:bodyPr/>
          <a:lstStyle/>
          <a:p>
            <a:r>
              <a:rPr lang="ar-OM" b="1" dirty="0"/>
              <a:t> أبرز مرتكزات التطوير</a:t>
            </a:r>
          </a:p>
        </p:txBody>
      </p:sp>
      <p:sp>
        <p:nvSpPr>
          <p:cNvPr id="3" name="عنصر نائب للمحتوى 2">
            <a:extLst>
              <a:ext uri="{FF2B5EF4-FFF2-40B4-BE49-F238E27FC236}">
                <a16:creationId xmlns:a16="http://schemas.microsoft.com/office/drawing/2014/main" id="{CD992112-E58F-452E-B225-4C05E87BECBF}"/>
              </a:ext>
            </a:extLst>
          </p:cNvPr>
          <p:cNvSpPr>
            <a:spLocks noGrp="1"/>
          </p:cNvSpPr>
          <p:nvPr>
            <p:ph idx="1"/>
          </p:nvPr>
        </p:nvSpPr>
        <p:spPr/>
        <p:txBody>
          <a:bodyPr>
            <a:normAutofit lnSpcReduction="10000"/>
          </a:bodyPr>
          <a:lstStyle/>
          <a:p>
            <a:pPr>
              <a:buClr>
                <a:srgbClr val="FF0000"/>
              </a:buClr>
              <a:buFont typeface="Wingdings" panose="05000000000000000000" pitchFamily="2" charset="2"/>
              <a:buChar char="ü"/>
            </a:pPr>
            <a:r>
              <a:rPr lang="ar-OM" dirty="0"/>
              <a:t>تطوير كفاءة الجوانب الإدارية والمالية في النظام التعليمي.</a:t>
            </a:r>
          </a:p>
          <a:p>
            <a:pPr>
              <a:buClr>
                <a:srgbClr val="FF0000"/>
              </a:buClr>
              <a:buFont typeface="Wingdings" panose="05000000000000000000" pitchFamily="2" charset="2"/>
              <a:buChar char="ü"/>
            </a:pPr>
            <a:r>
              <a:rPr lang="ar-OM" dirty="0"/>
              <a:t>تحسين مستويات أداء المعلمين.</a:t>
            </a:r>
          </a:p>
          <a:p>
            <a:pPr>
              <a:buClr>
                <a:srgbClr val="FF0000"/>
              </a:buClr>
              <a:buFont typeface="Wingdings" panose="05000000000000000000" pitchFamily="2" charset="2"/>
              <a:buChar char="ü"/>
            </a:pPr>
            <a:r>
              <a:rPr lang="ar-OM" dirty="0"/>
              <a:t>الرقي بمستوى الكوادر الإدارية والإشرافية.</a:t>
            </a:r>
          </a:p>
          <a:p>
            <a:pPr>
              <a:buClr>
                <a:srgbClr val="FF0000"/>
              </a:buClr>
              <a:buFont typeface="Wingdings" panose="05000000000000000000" pitchFamily="2" charset="2"/>
              <a:buChar char="ü"/>
            </a:pPr>
            <a:r>
              <a:rPr lang="ar-OM" dirty="0"/>
              <a:t>تطوير المناهج وأنظمة التقويم والامتحانات.</a:t>
            </a:r>
          </a:p>
          <a:p>
            <a:pPr>
              <a:buClr>
                <a:srgbClr val="FF0000"/>
              </a:buClr>
              <a:buFont typeface="Wingdings" panose="05000000000000000000" pitchFamily="2" charset="2"/>
              <a:buChar char="ü"/>
            </a:pPr>
            <a:r>
              <a:rPr lang="ar-OM" dirty="0"/>
              <a:t>إدارة أنظمة البيانات والمعلومات.</a:t>
            </a:r>
          </a:p>
          <a:p>
            <a:pPr>
              <a:buClr>
                <a:srgbClr val="FF0000"/>
              </a:buClr>
              <a:buFont typeface="Wingdings" panose="05000000000000000000" pitchFamily="2" charset="2"/>
              <a:buChar char="ü"/>
            </a:pPr>
            <a:r>
              <a:rPr lang="ar-OM" dirty="0"/>
              <a:t> إعداد مؤشرات الأداء الرئيسية للنظام التعليمي.</a:t>
            </a:r>
          </a:p>
          <a:p>
            <a:pPr>
              <a:buClr>
                <a:srgbClr val="FF0000"/>
              </a:buClr>
              <a:buFont typeface="Wingdings" panose="05000000000000000000" pitchFamily="2" charset="2"/>
              <a:buChar char="ü"/>
            </a:pPr>
            <a:r>
              <a:rPr lang="ar-OM" dirty="0"/>
              <a:t>تعزيز مستوى التواصل والتعاون مع الجهات المعنية بهدف تجويد مخرجات النظام التعليمي.</a:t>
            </a:r>
          </a:p>
        </p:txBody>
      </p:sp>
    </p:spTree>
    <p:custDataLst>
      <p:tags r:id="rId1"/>
    </p:custDataLst>
    <p:extLst>
      <p:ext uri="{BB962C8B-B14F-4D97-AF65-F5344CB8AC3E}">
        <p14:creationId xmlns:p14="http://schemas.microsoft.com/office/powerpoint/2010/main" val="6095697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additive="base">
                                        <p:cTn id="3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 calcmode="lin" valueType="num">
                                      <p:cBhvr additive="base">
                                        <p:cTn id="4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 calcmode="lin" valueType="num">
                                      <p:cBhvr additive="base">
                                        <p:cTn id="4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0BEC930-BA5E-4B86-953C-180CE946C279}"/>
              </a:ext>
            </a:extLst>
          </p:cNvPr>
          <p:cNvSpPr>
            <a:spLocks noGrp="1"/>
          </p:cNvSpPr>
          <p:nvPr>
            <p:ph type="title"/>
          </p:nvPr>
        </p:nvSpPr>
        <p:spPr>
          <a:solidFill>
            <a:schemeClr val="bg1">
              <a:lumMod val="75000"/>
            </a:schemeClr>
          </a:solidFill>
        </p:spPr>
        <p:txBody>
          <a:bodyPr>
            <a:normAutofit/>
          </a:bodyPr>
          <a:lstStyle/>
          <a:p>
            <a:r>
              <a:rPr lang="ar-OM" sz="7200" b="1" dirty="0"/>
              <a:t>ابرز النتائج المرجوة من عملية تجويد التعليم المدرسي </a:t>
            </a:r>
          </a:p>
        </p:txBody>
      </p:sp>
      <p:sp>
        <p:nvSpPr>
          <p:cNvPr id="3" name="عنصر نائب للمحتوى 2">
            <a:extLst>
              <a:ext uri="{FF2B5EF4-FFF2-40B4-BE49-F238E27FC236}">
                <a16:creationId xmlns:a16="http://schemas.microsoft.com/office/drawing/2014/main" id="{B7CDBFB1-5821-415B-843D-77F30FADA93F}"/>
              </a:ext>
            </a:extLst>
          </p:cNvPr>
          <p:cNvSpPr>
            <a:spLocks noGrp="1"/>
          </p:cNvSpPr>
          <p:nvPr>
            <p:ph idx="1"/>
          </p:nvPr>
        </p:nvSpPr>
        <p:spPr>
          <a:xfrm>
            <a:off x="1156064" y="3689648"/>
            <a:ext cx="16306436" cy="8784976"/>
          </a:xfrm>
        </p:spPr>
        <p:txBody>
          <a:bodyPr>
            <a:normAutofit/>
          </a:bodyPr>
          <a:lstStyle/>
          <a:p>
            <a:pPr algn="just">
              <a:buClr>
                <a:srgbClr val="FF0000"/>
              </a:buClr>
              <a:buFont typeface="Wingdings" panose="05000000000000000000" pitchFamily="2" charset="2"/>
              <a:buChar char="v"/>
            </a:pPr>
            <a:r>
              <a:rPr lang="ar-OM" sz="5400" dirty="0"/>
              <a:t>تحسين مستويات مخرجات النظام التعليمي؛ لمواكبة المستويات العالمية، وإكساب الطلبة المهارات الأساسية التي تتطلبها مؤسسات التعليم العالي وسوق العمل العُماني.</a:t>
            </a:r>
          </a:p>
          <a:p>
            <a:pPr algn="just">
              <a:buClr>
                <a:srgbClr val="FF0000"/>
              </a:buClr>
              <a:buFont typeface="Wingdings" panose="05000000000000000000" pitchFamily="2" charset="2"/>
              <a:buChar char="v"/>
            </a:pPr>
            <a:r>
              <a:rPr lang="ar-OM" sz="5400" dirty="0"/>
              <a:t>تطوير مستوى أداء الهيئة التدريسية، وكفاءة الكوادر الإدارية والإشرافية.</a:t>
            </a:r>
          </a:p>
          <a:p>
            <a:pPr algn="just">
              <a:buClr>
                <a:srgbClr val="FF0000"/>
              </a:buClr>
              <a:buFont typeface="Wingdings" panose="05000000000000000000" pitchFamily="2" charset="2"/>
              <a:buChar char="v"/>
            </a:pPr>
            <a:r>
              <a:rPr lang="ar-OM" sz="5400" dirty="0"/>
              <a:t>تحقيق مستوى جيد من التواصل والتعاون مع أولياء الأمور وغيرهم من المعنيين.</a:t>
            </a:r>
          </a:p>
          <a:p>
            <a:pPr algn="just">
              <a:buClr>
                <a:srgbClr val="FF0000"/>
              </a:buClr>
              <a:buFont typeface="Wingdings" panose="05000000000000000000" pitchFamily="2" charset="2"/>
              <a:buChar char="v"/>
            </a:pPr>
            <a:r>
              <a:rPr lang="ar-OM" sz="5400" dirty="0"/>
              <a:t>التحول من التركيز على المدخلات نحو التركيز على المخرجات. </a:t>
            </a:r>
          </a:p>
          <a:p>
            <a:endParaRPr lang="ar-OM" dirty="0"/>
          </a:p>
        </p:txBody>
      </p:sp>
    </p:spTree>
    <p:custDataLst>
      <p:tags r:id="rId1"/>
    </p:custDataLst>
    <p:extLst>
      <p:ext uri="{BB962C8B-B14F-4D97-AF65-F5344CB8AC3E}">
        <p14:creationId xmlns:p14="http://schemas.microsoft.com/office/powerpoint/2010/main" val="21541073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8B8AD65-438C-470D-9185-3729E900C20D}"/>
              </a:ext>
            </a:extLst>
          </p:cNvPr>
          <p:cNvSpPr>
            <a:spLocks noGrp="1"/>
          </p:cNvSpPr>
          <p:nvPr>
            <p:ph type="title"/>
          </p:nvPr>
        </p:nvSpPr>
        <p:spPr>
          <a:solidFill>
            <a:schemeClr val="bg1">
              <a:lumMod val="75000"/>
            </a:schemeClr>
          </a:solidFill>
        </p:spPr>
        <p:txBody>
          <a:bodyPr/>
          <a:lstStyle/>
          <a:p>
            <a:r>
              <a:rPr lang="ar-OM" b="1" dirty="0"/>
              <a:t>مشاريع تجويد التعليم المدرسي</a:t>
            </a:r>
          </a:p>
        </p:txBody>
      </p:sp>
      <p:sp>
        <p:nvSpPr>
          <p:cNvPr id="3" name="عنصر نائب للمحتوى 2">
            <a:extLst>
              <a:ext uri="{FF2B5EF4-FFF2-40B4-BE49-F238E27FC236}">
                <a16:creationId xmlns:a16="http://schemas.microsoft.com/office/drawing/2014/main" id="{F20D2AB2-0AF6-4834-AE29-08E2A8D6890F}"/>
              </a:ext>
            </a:extLst>
          </p:cNvPr>
          <p:cNvSpPr>
            <a:spLocks noGrp="1"/>
          </p:cNvSpPr>
          <p:nvPr>
            <p:ph idx="1"/>
          </p:nvPr>
        </p:nvSpPr>
        <p:spPr/>
        <p:txBody>
          <a:bodyPr>
            <a:normAutofit fontScale="92500" lnSpcReduction="20000"/>
          </a:bodyPr>
          <a:lstStyle/>
          <a:p>
            <a:pPr algn="just"/>
            <a:r>
              <a:rPr lang="ar-OM" b="1" u="sng" dirty="0"/>
              <a:t>مشروع تقييم المدارس في سلطنة عُمان: </a:t>
            </a:r>
            <a:endParaRPr lang="en-US" b="1" u="sng" dirty="0" smtClean="0"/>
          </a:p>
          <a:p>
            <a:pPr algn="just"/>
            <a:r>
              <a:rPr lang="ar-OM" b="1" dirty="0" smtClean="0">
                <a:latin typeface="NeoSansArabic"/>
              </a:rPr>
              <a:t>يقوم </a:t>
            </a:r>
            <a:r>
              <a:rPr lang="ar-OM" b="1" dirty="0">
                <a:latin typeface="NeoSansArabic"/>
              </a:rPr>
              <a:t>هذا المشروع على المزج بين التقييم الداخلي والتقييم الخارجي، بالإضافة إلى أن نجاح عمليات التقييم يعتمد بدرجة كبيرة على وجود فهم مشترك بين أصحاب الشأن بالغاية من التقييم وعلى الطاقات والقدرات التقييمية للقائمين على عمليات التقييم. </a:t>
            </a:r>
          </a:p>
          <a:p>
            <a:pPr algn="just"/>
            <a:r>
              <a:rPr lang="ar-OM" b="1" u="sng" dirty="0"/>
              <a:t>المركز الوطني للتقويم التربوي والامتحانات: </a:t>
            </a:r>
            <a:endParaRPr lang="en-US" b="1" u="sng" dirty="0" smtClean="0"/>
          </a:p>
          <a:p>
            <a:pPr algn="just"/>
            <a:r>
              <a:rPr lang="ar-OM" b="1" dirty="0" smtClean="0"/>
              <a:t>تمثل </a:t>
            </a:r>
            <a:r>
              <a:rPr lang="ar-OM" b="1" dirty="0"/>
              <a:t>الغاية الأساسية من إنشاء المركز في توفير نظام للتقويم والامتحانات يحظى بثقة المجتمع، ويسهم في توفير معلوماتٍ وبياناتٍ لواضعي السياسات التربوية تتعلق بمخرجات التعلّم، وما يسبقها من عمليات.</a:t>
            </a:r>
          </a:p>
          <a:p>
            <a:endParaRPr lang="ar-OM" dirty="0"/>
          </a:p>
        </p:txBody>
      </p:sp>
    </p:spTree>
    <p:custDataLst>
      <p:tags r:id="rId1"/>
    </p:custDataLst>
    <p:extLst>
      <p:ext uri="{BB962C8B-B14F-4D97-AF65-F5344CB8AC3E}">
        <p14:creationId xmlns:p14="http://schemas.microsoft.com/office/powerpoint/2010/main" val="18767310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1"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2"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3" dur="1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0"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1" dur="1000"/>
                                        <p:tgtEl>
                                          <p:spTgt spid="3">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grpId="0"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 calcmode="lin" valueType="num">
                                      <p:cBhvr>
                                        <p:cTn id="36"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7"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8"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9"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912E7583-8CA9-4006-8C51-336CB904AFA6}"/>
              </a:ext>
            </a:extLst>
          </p:cNvPr>
          <p:cNvSpPr>
            <a:spLocks noGrp="1"/>
          </p:cNvSpPr>
          <p:nvPr>
            <p:ph idx="1"/>
          </p:nvPr>
        </p:nvSpPr>
        <p:spPr>
          <a:xfrm>
            <a:off x="1214846" y="1385392"/>
            <a:ext cx="16066058" cy="11089232"/>
          </a:xfrm>
        </p:spPr>
        <p:txBody>
          <a:bodyPr>
            <a:normAutofit/>
          </a:bodyPr>
          <a:lstStyle/>
          <a:p>
            <a:pPr algn="just"/>
            <a:r>
              <a:rPr lang="ar-OM" sz="5400" b="1" u="sng" dirty="0"/>
              <a:t>تطوير المناهج الدراسية: </a:t>
            </a:r>
            <a:endParaRPr lang="en-US" sz="5400" b="1" u="sng" dirty="0" smtClean="0"/>
          </a:p>
          <a:p>
            <a:pPr algn="just"/>
            <a:r>
              <a:rPr lang="ar-OM" sz="5400" dirty="0" smtClean="0"/>
              <a:t>تعد </a:t>
            </a:r>
            <a:r>
              <a:rPr lang="ar-OM" sz="5400" dirty="0"/>
              <a:t>المناهج الدراسية إحدى أهم مكونات منظومة العمل التربوي، إذ تهدف إلى تحقيق الأهداف العامة للتعليم، وتزويد المتعلم بجملة من المعارف في مختلف المجالات، وتنمية مهاراته وصقل قدراته وتقويم سلوكه.</a:t>
            </a:r>
            <a:endParaRPr lang="ar-OM" sz="5400" u="sng" dirty="0"/>
          </a:p>
          <a:p>
            <a:pPr algn="just"/>
            <a:r>
              <a:rPr lang="ar-OM" sz="5400" b="1" u="sng" dirty="0"/>
              <a:t>المركز التخصصي للتدريب المهني للمعلمين: </a:t>
            </a:r>
            <a:endParaRPr lang="en-US" sz="5400" b="1" u="sng" dirty="0" smtClean="0"/>
          </a:p>
          <a:p>
            <a:pPr algn="just"/>
            <a:r>
              <a:rPr lang="ar-OM" sz="5400" dirty="0" smtClean="0"/>
              <a:t>يُعنى </a:t>
            </a:r>
            <a:r>
              <a:rPr lang="ar-OM" sz="5400" dirty="0"/>
              <a:t>بالارتقاء بالمعلم وصقل مهاراته وقياس أدائه، وإيجاد آليات وخطط واضحة لتدريبه ومتابعة وتحليل أدائه في الحقل التربوي. </a:t>
            </a:r>
          </a:p>
        </p:txBody>
      </p:sp>
    </p:spTree>
    <p:custDataLst>
      <p:tags r:id="rId1"/>
    </p:custDataLst>
    <p:extLst>
      <p:ext uri="{BB962C8B-B14F-4D97-AF65-F5344CB8AC3E}">
        <p14:creationId xmlns:p14="http://schemas.microsoft.com/office/powerpoint/2010/main" val="40576833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493819" y="4802625"/>
            <a:ext cx="14763099" cy="2203200"/>
          </a:xfrm>
          <a:solidFill>
            <a:schemeClr val="bg1">
              <a:lumMod val="75000"/>
            </a:schemeClr>
          </a:solidFill>
        </p:spPr>
        <p:style>
          <a:lnRef idx="1">
            <a:schemeClr val="accent5"/>
          </a:lnRef>
          <a:fillRef idx="3">
            <a:schemeClr val="accent5"/>
          </a:fillRef>
          <a:effectRef idx="2">
            <a:schemeClr val="accent5"/>
          </a:effectRef>
          <a:fontRef idx="minor">
            <a:schemeClr val="lt1"/>
          </a:fontRef>
        </p:style>
        <p:txBody>
          <a:bodyPr/>
          <a:lstStyle/>
          <a:p>
            <a:pPr algn="ctr"/>
            <a:r>
              <a:rPr lang="ar-OM" dirty="0" smtClean="0"/>
              <a:t>أشكركم لحسن استماعكم ومتابعتكم </a:t>
            </a:r>
            <a:br>
              <a:rPr lang="ar-OM" dirty="0" smtClean="0"/>
            </a:br>
            <a:r>
              <a:rPr lang="ar-OM" dirty="0" smtClean="0"/>
              <a:t>والله يحفظكم</a:t>
            </a:r>
            <a:endParaRPr lang="ar-OM" dirty="0"/>
          </a:p>
        </p:txBody>
      </p:sp>
    </p:spTree>
    <p:extLst>
      <p:ext uri="{BB962C8B-B14F-4D97-AF65-F5344CB8AC3E}">
        <p14:creationId xmlns:p14="http://schemas.microsoft.com/office/powerpoint/2010/main" val="13988821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OM" dirty="0" smtClean="0"/>
              <a:t> </a:t>
            </a:r>
            <a:endParaRPr lang="en-US" dirty="0"/>
          </a:p>
        </p:txBody>
      </p:sp>
      <p:sp>
        <p:nvSpPr>
          <p:cNvPr id="3" name="Content Placeholder 2"/>
          <p:cNvSpPr>
            <a:spLocks noGrp="1"/>
          </p:cNvSpPr>
          <p:nvPr>
            <p:ph idx="1"/>
          </p:nvPr>
        </p:nvSpPr>
        <p:spPr/>
        <p:txBody>
          <a:bodyPr>
            <a:normAutofit/>
          </a:bodyPr>
          <a:lstStyle/>
          <a:p>
            <a:pPr algn="ctr"/>
            <a:r>
              <a:rPr lang="ar-OM" b="1" u="sng" dirty="0" smtClean="0"/>
              <a:t>المصادر</a:t>
            </a:r>
            <a:endParaRPr lang="ar-OM" b="1" dirty="0"/>
          </a:p>
          <a:p>
            <a:r>
              <a:rPr lang="ar-OM" sz="4800" b="1" dirty="0" smtClean="0"/>
              <a:t>وزارة التربية والتعليم. ( 2003 ). </a:t>
            </a:r>
            <a:r>
              <a:rPr lang="ar-OM" sz="4800" b="1" i="1" dirty="0" smtClean="0"/>
              <a:t>نهضة التعليم في سلطنة عمان</a:t>
            </a:r>
            <a:r>
              <a:rPr lang="ar-OM" sz="4800" b="1" dirty="0" smtClean="0"/>
              <a:t>.. وعد تحقق. مسقط، سلطنة عمان</a:t>
            </a:r>
          </a:p>
        </p:txBody>
      </p:sp>
    </p:spTree>
    <p:extLst>
      <p:ext uri="{BB962C8B-B14F-4D97-AF65-F5344CB8AC3E}">
        <p14:creationId xmlns:p14="http://schemas.microsoft.com/office/powerpoint/2010/main" val="3460122821"/>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796632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9|1.3|11.4|41.3"/>
</p:tagLst>
</file>

<file path=ppt/tags/tag2.xml><?xml version="1.0" encoding="utf-8"?>
<p:tagLst xmlns:a="http://schemas.openxmlformats.org/drawingml/2006/main" xmlns:r="http://schemas.openxmlformats.org/officeDocument/2006/relationships" xmlns:p="http://schemas.openxmlformats.org/presentationml/2006/main">
  <p:tag name="TIMING" val="|0.8|3.4|13.4"/>
</p:tagLst>
</file>

<file path=ppt/tags/tag3.xml><?xml version="1.0" encoding="utf-8"?>
<p:tagLst xmlns:a="http://schemas.openxmlformats.org/drawingml/2006/main" xmlns:r="http://schemas.openxmlformats.org/officeDocument/2006/relationships" xmlns:p="http://schemas.openxmlformats.org/presentationml/2006/main">
  <p:tag name="TIMING" val="|0.6|1.4|40.5|4.2"/>
</p:tagLst>
</file>

<file path=ppt/tags/tag4.xml><?xml version="1.0" encoding="utf-8"?>
<p:tagLst xmlns:a="http://schemas.openxmlformats.org/drawingml/2006/main" xmlns:r="http://schemas.openxmlformats.org/officeDocument/2006/relationships" xmlns:p="http://schemas.openxmlformats.org/presentationml/2006/main">
  <p:tag name="TIMING" val="|0.6|0.8|40.7"/>
</p:tagLst>
</file>

<file path=ppt/tags/tag5.xml><?xml version="1.0" encoding="utf-8"?>
<p:tagLst xmlns:a="http://schemas.openxmlformats.org/drawingml/2006/main" xmlns:r="http://schemas.openxmlformats.org/officeDocument/2006/relationships" xmlns:p="http://schemas.openxmlformats.org/presentationml/2006/main">
  <p:tag name="TIMING" val="|0.8|1.8|38.8|30.7"/>
</p:tagLst>
</file>

<file path=ppt/tags/tag6.xml><?xml version="1.0" encoding="utf-8"?>
<p:tagLst xmlns:a="http://schemas.openxmlformats.org/drawingml/2006/main" xmlns:r="http://schemas.openxmlformats.org/officeDocument/2006/relationships" xmlns:p="http://schemas.openxmlformats.org/presentationml/2006/main">
  <p:tag name="TIMING" val="|0.6|2"/>
</p:tagLst>
</file>

<file path=ppt/tags/tag7.xml><?xml version="1.0" encoding="utf-8"?>
<p:tagLst xmlns:a="http://schemas.openxmlformats.org/drawingml/2006/main" xmlns:r="http://schemas.openxmlformats.org/officeDocument/2006/relationships" xmlns:p="http://schemas.openxmlformats.org/presentationml/2006/main">
  <p:tag name="TIMING" val="|0.6|2.5|12.5"/>
</p:tagLst>
</file>

<file path=ppt/tags/tag8.xml><?xml version="1.0" encoding="utf-8"?>
<p:tagLst xmlns:a="http://schemas.openxmlformats.org/drawingml/2006/main" xmlns:r="http://schemas.openxmlformats.org/officeDocument/2006/relationships" xmlns:p="http://schemas.openxmlformats.org/presentationml/2006/main">
  <p:tag name="TIMING" val="|0.5|1.6|4.1|2.5|3.9|3.5|3.1|4.6"/>
</p:tagLst>
</file>

<file path=ppt/tags/tag9.xml><?xml version="1.0" encoding="utf-8"?>
<p:tagLst xmlns:a="http://schemas.openxmlformats.org/drawingml/2006/main" xmlns:r="http://schemas.openxmlformats.org/officeDocument/2006/relationships" xmlns:p="http://schemas.openxmlformats.org/presentationml/2006/main">
  <p:tag name="TIMING" val="|0.5|0.8|13.2|3.7|9.6"/>
</p:tagLst>
</file>

<file path=ppt/tags/tag10.xml><?xml version="1.0" encoding="utf-8"?>
<p:tagLst xmlns:a="http://schemas.openxmlformats.org/drawingml/2006/main" xmlns:r="http://schemas.openxmlformats.org/officeDocument/2006/relationships" xmlns:p="http://schemas.openxmlformats.org/presentationml/2006/main">
  <p:tag name="TIMING" val="|0.7|1.7|10.5"/>
</p:tagLst>
</file>

<file path=ppt/tags/tag11.xml><?xml version="1.0" encoding="utf-8"?>
<p:tagLst xmlns:a="http://schemas.openxmlformats.org/drawingml/2006/main" xmlns:r="http://schemas.openxmlformats.org/officeDocument/2006/relationships" xmlns:p="http://schemas.openxmlformats.org/presentationml/2006/main">
  <p:tag name="TIMING" val="|0.6|1.5|20.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1257</TotalTime>
  <Words>1315</Words>
  <Application>Microsoft Office PowerPoint</Application>
  <PresentationFormat>Custom</PresentationFormat>
  <Paragraphs>96</Paragraphs>
  <Slides>24</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24</vt:i4>
      </vt:variant>
    </vt:vector>
  </HeadingPairs>
  <TitlesOfParts>
    <vt:vector size="32" baseType="lpstr">
      <vt:lpstr>Akhbar MT</vt:lpstr>
      <vt:lpstr>Arial</vt:lpstr>
      <vt:lpstr>Calibri</vt:lpstr>
      <vt:lpstr>NeoSansArabic</vt:lpstr>
      <vt:lpstr>Times New Roman</vt:lpstr>
      <vt:lpstr>Wingdings</vt:lpstr>
      <vt:lpstr>Office Theme</vt:lpstr>
      <vt:lpstr>1_Office Theme</vt:lpstr>
      <vt:lpstr>المحاضرة 12 الفكر التربوي في عمان 2023</vt:lpstr>
      <vt:lpstr>التعليم في سلطنة عمان وتطلعاته المستقبلية</vt:lpstr>
      <vt:lpstr>تعتمد التربية والتعليم في سياساتها على مصادر ومبادئ (فلسفة التعليم في سلطنة عمان)</vt:lpstr>
      <vt:lpstr>لمحة تاريخية</vt:lpstr>
      <vt:lpstr>القوى الدافعة لحركة التعليم في عمان</vt:lpstr>
      <vt:lpstr>PowerPoint Presentation</vt:lpstr>
      <vt:lpstr>PowerPoint Presentation</vt:lpstr>
      <vt:lpstr>الظروف التي أثرت على تطور حركة التعليم في عمان</vt:lpstr>
      <vt:lpstr>تابع الظروف التي أثرت على تطور حركة التعليم في عمان</vt:lpstr>
      <vt:lpstr> أولا: مراحل التعليم في سلطنة عمان</vt:lpstr>
      <vt:lpstr>PowerPoint Presentation</vt:lpstr>
      <vt:lpstr>PowerPoint Presentation</vt:lpstr>
      <vt:lpstr>PowerPoint Presentation</vt:lpstr>
      <vt:lpstr>ثانيا: التحديات التي تواجه التعليم في سلطنة عمان:</vt:lpstr>
      <vt:lpstr>PowerPoint Presentation</vt:lpstr>
      <vt:lpstr>ثالثا: التطلعات المستقبلية للتعليم في سلطنة عمان </vt:lpstr>
      <vt:lpstr>تجويد التعليم المدرسي العماني</vt:lpstr>
      <vt:lpstr> أبرز مرتكزات التطوير</vt:lpstr>
      <vt:lpstr>ابرز النتائج المرجوة من عملية تجويد التعليم المدرسي </vt:lpstr>
      <vt:lpstr>مشاريع تجويد التعليم المدرسي</vt:lpstr>
      <vt:lpstr>PowerPoint Presentation</vt:lpstr>
      <vt:lpstr>أشكركم لحسن استماعكم ومتابعتكم  والله يحفظكم</vt:lpstr>
      <vt:lpstr> </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Amina Abdulaziz Al. Shizawi</dc:creator>
  <cp:lastModifiedBy>Aida Bati Rashed Al Qasimi</cp:lastModifiedBy>
  <cp:revision>103</cp:revision>
  <dcterms:created xsi:type="dcterms:W3CDTF">2015-08-04T05:55:31Z</dcterms:created>
  <dcterms:modified xsi:type="dcterms:W3CDTF">2022-12-15T09:57:23Z</dcterms:modified>
</cp:coreProperties>
</file>